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1"/>
  </p:notesMasterIdLst>
  <p:sldIdLst>
    <p:sldId id="256" r:id="rId2"/>
    <p:sldId id="286" r:id="rId3"/>
    <p:sldId id="270" r:id="rId4"/>
    <p:sldId id="284" r:id="rId5"/>
    <p:sldId id="278" r:id="rId6"/>
    <p:sldId id="260" r:id="rId7"/>
    <p:sldId id="274" r:id="rId8"/>
    <p:sldId id="262" r:id="rId9"/>
    <p:sldId id="263" r:id="rId10"/>
    <p:sldId id="275" r:id="rId11"/>
    <p:sldId id="277" r:id="rId12"/>
    <p:sldId id="282" r:id="rId13"/>
    <p:sldId id="279" r:id="rId14"/>
    <p:sldId id="280" r:id="rId15"/>
    <p:sldId id="285" r:id="rId16"/>
    <p:sldId id="283" r:id="rId17"/>
    <p:sldId id="287" r:id="rId18"/>
    <p:sldId id="268" r:id="rId19"/>
    <p:sldId id="26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142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svg"/><Relationship Id="rId1" Type="http://schemas.openxmlformats.org/officeDocument/2006/relationships/image" Target="../media/image6.png"/><Relationship Id="rId6" Type="http://schemas.openxmlformats.org/officeDocument/2006/relationships/image" Target="../media/image12.svg"/><Relationship Id="rId5" Type="http://schemas.openxmlformats.org/officeDocument/2006/relationships/image" Target="../media/image8.png"/><Relationship Id="rId4" Type="http://schemas.openxmlformats.org/officeDocument/2006/relationships/image" Target="../media/image10.svg"/></Relationships>
</file>

<file path=ppt/diagrams/_rels/data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svg"/><Relationship Id="rId1" Type="http://schemas.openxmlformats.org/officeDocument/2006/relationships/image" Target="../media/image12.png"/><Relationship Id="rId6" Type="http://schemas.openxmlformats.org/officeDocument/2006/relationships/image" Target="../media/image21.svg"/><Relationship Id="rId5" Type="http://schemas.openxmlformats.org/officeDocument/2006/relationships/image" Target="../media/image14.png"/><Relationship Id="rId4" Type="http://schemas.openxmlformats.org/officeDocument/2006/relationships/image" Target="../media/image19.svg"/></Relationships>
</file>

<file path=ppt/diagrams/_rels/data6.xml.rels><?xml version="1.0" encoding="UTF-8" standalone="yes"?>
<Relationships xmlns="http://schemas.openxmlformats.org/package/2006/relationships"><Relationship Id="rId8" Type="http://schemas.openxmlformats.org/officeDocument/2006/relationships/image" Target="../media/image29.svg"/><Relationship Id="rId13"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18.png"/><Relationship Id="rId12" Type="http://schemas.openxmlformats.org/officeDocument/2006/relationships/image" Target="../media/image33.svg"/><Relationship Id="rId2" Type="http://schemas.openxmlformats.org/officeDocument/2006/relationships/image" Target="../media/image23.svg"/><Relationship Id="rId1" Type="http://schemas.openxmlformats.org/officeDocument/2006/relationships/image" Target="../media/image15.png"/><Relationship Id="rId6" Type="http://schemas.openxmlformats.org/officeDocument/2006/relationships/image" Target="../media/image27.svg"/><Relationship Id="rId11" Type="http://schemas.openxmlformats.org/officeDocument/2006/relationships/image" Target="../media/image20.png"/><Relationship Id="rId5" Type="http://schemas.openxmlformats.org/officeDocument/2006/relationships/image" Target="../media/image17.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19.png"/><Relationship Id="rId14" Type="http://schemas.openxmlformats.org/officeDocument/2006/relationships/image" Target="../media/image3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svg"/><Relationship Id="rId1" Type="http://schemas.openxmlformats.org/officeDocument/2006/relationships/image" Target="../media/image6.png"/><Relationship Id="rId6" Type="http://schemas.openxmlformats.org/officeDocument/2006/relationships/image" Target="../media/image12.svg"/><Relationship Id="rId5" Type="http://schemas.openxmlformats.org/officeDocument/2006/relationships/image" Target="../media/image8.png"/><Relationship Id="rId4" Type="http://schemas.openxmlformats.org/officeDocument/2006/relationships/image" Target="../media/image10.svg"/></Relationships>
</file>

<file path=ppt/diagrams/_rels/drawing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svg"/><Relationship Id="rId1" Type="http://schemas.openxmlformats.org/officeDocument/2006/relationships/image" Target="../media/image12.png"/><Relationship Id="rId6" Type="http://schemas.openxmlformats.org/officeDocument/2006/relationships/image" Target="../media/image21.svg"/><Relationship Id="rId5" Type="http://schemas.openxmlformats.org/officeDocument/2006/relationships/image" Target="../media/image14.png"/><Relationship Id="rId4" Type="http://schemas.openxmlformats.org/officeDocument/2006/relationships/image" Target="../media/image19.svg"/></Relationships>
</file>

<file path=ppt/diagrams/_rels/drawing6.xml.rels><?xml version="1.0" encoding="UTF-8" standalone="yes"?>
<Relationships xmlns="http://schemas.openxmlformats.org/package/2006/relationships"><Relationship Id="rId8" Type="http://schemas.openxmlformats.org/officeDocument/2006/relationships/image" Target="../media/image29.svg"/><Relationship Id="rId13"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18.png"/><Relationship Id="rId12" Type="http://schemas.openxmlformats.org/officeDocument/2006/relationships/image" Target="../media/image33.svg"/><Relationship Id="rId2" Type="http://schemas.openxmlformats.org/officeDocument/2006/relationships/image" Target="../media/image23.svg"/><Relationship Id="rId1" Type="http://schemas.openxmlformats.org/officeDocument/2006/relationships/image" Target="../media/image15.png"/><Relationship Id="rId6" Type="http://schemas.openxmlformats.org/officeDocument/2006/relationships/image" Target="../media/image27.svg"/><Relationship Id="rId11" Type="http://schemas.openxmlformats.org/officeDocument/2006/relationships/image" Target="../media/image20.png"/><Relationship Id="rId5" Type="http://schemas.openxmlformats.org/officeDocument/2006/relationships/image" Target="../media/image17.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19.png"/><Relationship Id="rId14" Type="http://schemas.openxmlformats.org/officeDocument/2006/relationships/image" Target="../media/image35.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0F1B5F25-92E4-4598-B8A1-E644B5EE0FF0}"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D943F92E-7983-4B3A-9EA2-8B702FBD43CE}">
      <dgm:prSet custT="1"/>
      <dgm:spPr/>
      <dgm:t>
        <a:bodyPr/>
        <a:lstStyle/>
        <a:p>
          <a:r>
            <a:rPr lang="en-US" sz="1800" dirty="0"/>
            <a:t>An unarmed security guard applicant may work using a copy of the application until receipt of </a:t>
          </a:r>
          <a:r>
            <a:rPr lang="en-US" sz="1800" dirty="0" smtClean="0"/>
            <a:t>the pocket </a:t>
          </a:r>
          <a:r>
            <a:rPr lang="en-US" sz="1800" dirty="0"/>
            <a:t>registration card</a:t>
          </a:r>
        </a:p>
      </dgm:t>
    </dgm:pt>
    <dgm:pt modelId="{3ECD0FD7-74D0-486A-A914-9880CA3A4752}" type="parTrans" cxnId="{F413449F-0C96-43FE-AD43-253D9170B8DF}">
      <dgm:prSet/>
      <dgm:spPr/>
      <dgm:t>
        <a:bodyPr/>
        <a:lstStyle/>
        <a:p>
          <a:endParaRPr lang="en-US"/>
        </a:p>
      </dgm:t>
    </dgm:pt>
    <dgm:pt modelId="{BD80E9C6-45D7-48E5-AEA4-4B73383CE193}" type="sibTrans" cxnId="{F413449F-0C96-43FE-AD43-253D9170B8DF}">
      <dgm:prSet/>
      <dgm:spPr/>
      <dgm:t>
        <a:bodyPr/>
        <a:lstStyle/>
        <a:p>
          <a:endParaRPr lang="en-US"/>
        </a:p>
      </dgm:t>
    </dgm:pt>
    <dgm:pt modelId="{6B05879F-2C9D-464B-B04A-D621F5B47E42}">
      <dgm:prSet/>
      <dgm:spPr/>
      <dgm:t>
        <a:bodyPr/>
        <a:lstStyle/>
        <a:p>
          <a:r>
            <a:rPr lang="en-US" dirty="0"/>
            <a:t>Card is valid for 1 year from the date of original employment. </a:t>
          </a:r>
        </a:p>
      </dgm:t>
    </dgm:pt>
    <dgm:pt modelId="{BE134930-E494-4FE6-8A33-F46BD4068681}" type="parTrans" cxnId="{AB2E4146-3F32-47ED-9150-44E176CA3447}">
      <dgm:prSet/>
      <dgm:spPr/>
      <dgm:t>
        <a:bodyPr/>
        <a:lstStyle/>
        <a:p>
          <a:endParaRPr lang="en-US"/>
        </a:p>
      </dgm:t>
    </dgm:pt>
    <dgm:pt modelId="{C5FAE08A-F394-4685-A6E2-89CB48E849D7}" type="sibTrans" cxnId="{AB2E4146-3F32-47ED-9150-44E176CA3447}">
      <dgm:prSet/>
      <dgm:spPr/>
      <dgm:t>
        <a:bodyPr/>
        <a:lstStyle/>
        <a:p>
          <a:endParaRPr lang="en-US"/>
        </a:p>
      </dgm:t>
    </dgm:pt>
    <dgm:pt modelId="{7281BC39-5862-428E-B569-5B5649CCDD66}">
      <dgm:prSet/>
      <dgm:spPr/>
      <dgm:t>
        <a:bodyPr/>
        <a:lstStyle/>
        <a:p>
          <a:r>
            <a:rPr lang="en-US" dirty="0"/>
            <a:t>Can be transferred if registrant changes companies</a:t>
          </a:r>
        </a:p>
      </dgm:t>
    </dgm:pt>
    <dgm:pt modelId="{5C7B2AA7-7BB8-4A9B-B3AF-70F3C66256C3}" type="parTrans" cxnId="{6EF32D39-1485-4F17-93FF-1C9EDB517CE4}">
      <dgm:prSet/>
      <dgm:spPr/>
      <dgm:t>
        <a:bodyPr/>
        <a:lstStyle/>
        <a:p>
          <a:endParaRPr lang="en-US"/>
        </a:p>
      </dgm:t>
    </dgm:pt>
    <dgm:pt modelId="{E71A2DFC-6DAC-4BD9-BE9C-38704EB4FE0E}" type="sibTrans" cxnId="{6EF32D39-1485-4F17-93FF-1C9EDB517CE4}">
      <dgm:prSet/>
      <dgm:spPr/>
      <dgm:t>
        <a:bodyPr/>
        <a:lstStyle/>
        <a:p>
          <a:endParaRPr lang="en-US"/>
        </a:p>
      </dgm:t>
    </dgm:pt>
    <dgm:pt modelId="{6BF9C352-383E-4227-9087-0B31F1598287}" type="pres">
      <dgm:prSet presAssocID="{0F1B5F25-92E4-4598-B8A1-E644B5EE0FF0}" presName="root" presStyleCnt="0">
        <dgm:presLayoutVars>
          <dgm:dir/>
          <dgm:resizeHandles val="exact"/>
        </dgm:presLayoutVars>
      </dgm:prSet>
      <dgm:spPr/>
      <dgm:t>
        <a:bodyPr/>
        <a:lstStyle/>
        <a:p>
          <a:endParaRPr lang="en-US"/>
        </a:p>
      </dgm:t>
    </dgm:pt>
    <dgm:pt modelId="{2CB00BF7-1E96-49E1-8096-06E7D3D0D97A}" type="pres">
      <dgm:prSet presAssocID="{D943F92E-7983-4B3A-9EA2-8B702FBD43CE}" presName="compNode" presStyleCnt="0"/>
      <dgm:spPr/>
    </dgm:pt>
    <dgm:pt modelId="{BC7B823E-F0F6-4642-AD46-F38087F79D68}" type="pres">
      <dgm:prSet presAssocID="{D943F92E-7983-4B3A-9EA2-8B702FBD43CE}" presName="bgRect" presStyleLbl="bgShp" presStyleIdx="0" presStyleCnt="3"/>
      <dgm:spPr/>
    </dgm:pt>
    <dgm:pt modelId="{FE00497A-4CD9-4A2F-9E03-0044B879DF74}" type="pres">
      <dgm:prSet presAssocID="{D943F92E-7983-4B3A-9EA2-8B702FBD43CE}"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t>
        <a:bodyPr/>
        <a:lstStyle/>
        <a:p>
          <a:endParaRPr lang="en-US"/>
        </a:p>
      </dgm:t>
      <dgm:extLst>
        <a:ext uri="{E40237B7-FDA0-4F09-8148-C483321AD2D9}">
          <dgm14:cNvPr xmlns:dgm14="http://schemas.microsoft.com/office/drawing/2010/diagram" id="0" name="" descr="Employee Badge"/>
        </a:ext>
      </dgm:extLst>
    </dgm:pt>
    <dgm:pt modelId="{A49B2A48-8551-418E-8129-201B59411966}" type="pres">
      <dgm:prSet presAssocID="{D943F92E-7983-4B3A-9EA2-8B702FBD43CE}" presName="spaceRect" presStyleCnt="0"/>
      <dgm:spPr/>
    </dgm:pt>
    <dgm:pt modelId="{CCA840EB-265C-4F33-AEC3-71BB167FCB55}" type="pres">
      <dgm:prSet presAssocID="{D943F92E-7983-4B3A-9EA2-8B702FBD43CE}" presName="parTx" presStyleLbl="revTx" presStyleIdx="0" presStyleCnt="3">
        <dgm:presLayoutVars>
          <dgm:chMax val="0"/>
          <dgm:chPref val="0"/>
        </dgm:presLayoutVars>
      </dgm:prSet>
      <dgm:spPr/>
      <dgm:t>
        <a:bodyPr/>
        <a:lstStyle/>
        <a:p>
          <a:endParaRPr lang="en-US"/>
        </a:p>
      </dgm:t>
    </dgm:pt>
    <dgm:pt modelId="{EFA5A373-0F78-4EF3-896E-BC035DB3891B}" type="pres">
      <dgm:prSet presAssocID="{BD80E9C6-45D7-48E5-AEA4-4B73383CE193}" presName="sibTrans" presStyleCnt="0"/>
      <dgm:spPr/>
    </dgm:pt>
    <dgm:pt modelId="{43A39D14-F611-4D4B-9FBE-C60BDEC33221}" type="pres">
      <dgm:prSet presAssocID="{6B05879F-2C9D-464B-B04A-D621F5B47E42}" presName="compNode" presStyleCnt="0"/>
      <dgm:spPr/>
    </dgm:pt>
    <dgm:pt modelId="{DCEC2FD5-FC89-406A-864B-8A4A3277E22C}" type="pres">
      <dgm:prSet presAssocID="{6B05879F-2C9D-464B-B04A-D621F5B47E42}" presName="bgRect" presStyleLbl="bgShp" presStyleIdx="1" presStyleCnt="3"/>
      <dgm:spPr/>
    </dgm:pt>
    <dgm:pt modelId="{3A3BDB02-2C49-4743-9747-0C3FA0D23F74}" type="pres">
      <dgm:prSet presAssocID="{6B05879F-2C9D-464B-B04A-D621F5B47E42}"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t>
        <a:bodyPr/>
        <a:lstStyle/>
        <a:p>
          <a:endParaRPr lang="en-US"/>
        </a:p>
      </dgm:t>
      <dgm:extLst>
        <a:ext uri="{E40237B7-FDA0-4F09-8148-C483321AD2D9}">
          <dgm14:cNvPr xmlns:dgm14="http://schemas.microsoft.com/office/drawing/2010/diagram" id="0" name="" descr="Credit card"/>
        </a:ext>
      </dgm:extLst>
    </dgm:pt>
    <dgm:pt modelId="{06F854C3-65D6-4E30-B121-EBD95A2EC75D}" type="pres">
      <dgm:prSet presAssocID="{6B05879F-2C9D-464B-B04A-D621F5B47E42}" presName="spaceRect" presStyleCnt="0"/>
      <dgm:spPr/>
    </dgm:pt>
    <dgm:pt modelId="{8F32E56C-25D5-4B2E-A132-63EFAF268743}" type="pres">
      <dgm:prSet presAssocID="{6B05879F-2C9D-464B-B04A-D621F5B47E42}" presName="parTx" presStyleLbl="revTx" presStyleIdx="1" presStyleCnt="3">
        <dgm:presLayoutVars>
          <dgm:chMax val="0"/>
          <dgm:chPref val="0"/>
        </dgm:presLayoutVars>
      </dgm:prSet>
      <dgm:spPr/>
      <dgm:t>
        <a:bodyPr/>
        <a:lstStyle/>
        <a:p>
          <a:endParaRPr lang="en-US"/>
        </a:p>
      </dgm:t>
    </dgm:pt>
    <dgm:pt modelId="{F1175503-5AE9-42D4-9055-2F6E6D686D7E}" type="pres">
      <dgm:prSet presAssocID="{C5FAE08A-F394-4685-A6E2-89CB48E849D7}" presName="sibTrans" presStyleCnt="0"/>
      <dgm:spPr/>
    </dgm:pt>
    <dgm:pt modelId="{B62F24F4-2328-451F-ADA4-87856958EBD1}" type="pres">
      <dgm:prSet presAssocID="{7281BC39-5862-428E-B569-5B5649CCDD66}" presName="compNode" presStyleCnt="0"/>
      <dgm:spPr/>
    </dgm:pt>
    <dgm:pt modelId="{106A92D4-088C-4BCF-85DA-59CDAAA22514}" type="pres">
      <dgm:prSet presAssocID="{7281BC39-5862-428E-B569-5B5649CCDD66}" presName="bgRect" presStyleLbl="bgShp" presStyleIdx="2" presStyleCnt="3"/>
      <dgm:spPr/>
    </dgm:pt>
    <dgm:pt modelId="{164E62FB-4ABA-4937-939E-805E05E5BA78}" type="pres">
      <dgm:prSet presAssocID="{7281BC39-5862-428E-B569-5B5649CCDD66}"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t>
        <a:bodyPr/>
        <a:lstStyle/>
        <a:p>
          <a:endParaRPr lang="en-US"/>
        </a:p>
      </dgm:t>
      <dgm:extLst>
        <a:ext uri="{E40237B7-FDA0-4F09-8148-C483321AD2D9}">
          <dgm14:cNvPr xmlns:dgm14="http://schemas.microsoft.com/office/drawing/2010/diagram" id="0" name="" descr="Building"/>
        </a:ext>
      </dgm:extLst>
    </dgm:pt>
    <dgm:pt modelId="{214622DE-0FE5-4BFD-A3CE-5358FEB30086}" type="pres">
      <dgm:prSet presAssocID="{7281BC39-5862-428E-B569-5B5649CCDD66}" presName="spaceRect" presStyleCnt="0"/>
      <dgm:spPr/>
    </dgm:pt>
    <dgm:pt modelId="{690358A0-34B3-4FB4-A38D-9EF17278A93B}" type="pres">
      <dgm:prSet presAssocID="{7281BC39-5862-428E-B569-5B5649CCDD66}" presName="parTx" presStyleLbl="revTx" presStyleIdx="2" presStyleCnt="3">
        <dgm:presLayoutVars>
          <dgm:chMax val="0"/>
          <dgm:chPref val="0"/>
        </dgm:presLayoutVars>
      </dgm:prSet>
      <dgm:spPr/>
      <dgm:t>
        <a:bodyPr/>
        <a:lstStyle/>
        <a:p>
          <a:endParaRPr lang="en-US"/>
        </a:p>
      </dgm:t>
    </dgm:pt>
  </dgm:ptLst>
  <dgm:cxnLst>
    <dgm:cxn modelId="{AB2E4146-3F32-47ED-9150-44E176CA3447}" srcId="{0F1B5F25-92E4-4598-B8A1-E644B5EE0FF0}" destId="{6B05879F-2C9D-464B-B04A-D621F5B47E42}" srcOrd="1" destOrd="0" parTransId="{BE134930-E494-4FE6-8A33-F46BD4068681}" sibTransId="{C5FAE08A-F394-4685-A6E2-89CB48E849D7}"/>
    <dgm:cxn modelId="{6EF32D39-1485-4F17-93FF-1C9EDB517CE4}" srcId="{0F1B5F25-92E4-4598-B8A1-E644B5EE0FF0}" destId="{7281BC39-5862-428E-B569-5B5649CCDD66}" srcOrd="2" destOrd="0" parTransId="{5C7B2AA7-7BB8-4A9B-B3AF-70F3C66256C3}" sibTransId="{E71A2DFC-6DAC-4BD9-BE9C-38704EB4FE0E}"/>
    <dgm:cxn modelId="{EB669340-6403-4D36-8DD4-B833667605D4}" type="presOf" srcId="{7281BC39-5862-428E-B569-5B5649CCDD66}" destId="{690358A0-34B3-4FB4-A38D-9EF17278A93B}" srcOrd="0" destOrd="0" presId="urn:microsoft.com/office/officeart/2018/2/layout/IconVerticalSolidList"/>
    <dgm:cxn modelId="{E39D030B-0616-4431-8F52-74494ECD6D91}" type="presOf" srcId="{D943F92E-7983-4B3A-9EA2-8B702FBD43CE}" destId="{CCA840EB-265C-4F33-AEC3-71BB167FCB55}" srcOrd="0" destOrd="0" presId="urn:microsoft.com/office/officeart/2018/2/layout/IconVerticalSolidList"/>
    <dgm:cxn modelId="{651554EE-EDC6-4220-8D5A-6AB7718435CC}" type="presOf" srcId="{6B05879F-2C9D-464B-B04A-D621F5B47E42}" destId="{8F32E56C-25D5-4B2E-A132-63EFAF268743}" srcOrd="0" destOrd="0" presId="urn:microsoft.com/office/officeart/2018/2/layout/IconVerticalSolidList"/>
    <dgm:cxn modelId="{F4788488-8BA1-40A8-AD64-B82CD70A18BA}" type="presOf" srcId="{0F1B5F25-92E4-4598-B8A1-E644B5EE0FF0}" destId="{6BF9C352-383E-4227-9087-0B31F1598287}" srcOrd="0" destOrd="0" presId="urn:microsoft.com/office/officeart/2018/2/layout/IconVerticalSolidList"/>
    <dgm:cxn modelId="{F413449F-0C96-43FE-AD43-253D9170B8DF}" srcId="{0F1B5F25-92E4-4598-B8A1-E644B5EE0FF0}" destId="{D943F92E-7983-4B3A-9EA2-8B702FBD43CE}" srcOrd="0" destOrd="0" parTransId="{3ECD0FD7-74D0-486A-A914-9880CA3A4752}" sibTransId="{BD80E9C6-45D7-48E5-AEA4-4B73383CE193}"/>
    <dgm:cxn modelId="{6A7BCE5C-076F-4791-844A-BD2695AEF261}" type="presParOf" srcId="{6BF9C352-383E-4227-9087-0B31F1598287}" destId="{2CB00BF7-1E96-49E1-8096-06E7D3D0D97A}" srcOrd="0" destOrd="0" presId="urn:microsoft.com/office/officeart/2018/2/layout/IconVerticalSolidList"/>
    <dgm:cxn modelId="{EC2011BA-5471-42AD-A655-56D54B47D8D3}" type="presParOf" srcId="{2CB00BF7-1E96-49E1-8096-06E7D3D0D97A}" destId="{BC7B823E-F0F6-4642-AD46-F38087F79D68}" srcOrd="0" destOrd="0" presId="urn:microsoft.com/office/officeart/2018/2/layout/IconVerticalSolidList"/>
    <dgm:cxn modelId="{BB0A4B92-7A7E-4F25-8B3E-D1A488FCB500}" type="presParOf" srcId="{2CB00BF7-1E96-49E1-8096-06E7D3D0D97A}" destId="{FE00497A-4CD9-4A2F-9E03-0044B879DF74}" srcOrd="1" destOrd="0" presId="urn:microsoft.com/office/officeart/2018/2/layout/IconVerticalSolidList"/>
    <dgm:cxn modelId="{7285C8C6-7F71-4996-B122-2811C9285292}" type="presParOf" srcId="{2CB00BF7-1E96-49E1-8096-06E7D3D0D97A}" destId="{A49B2A48-8551-418E-8129-201B59411966}" srcOrd="2" destOrd="0" presId="urn:microsoft.com/office/officeart/2018/2/layout/IconVerticalSolidList"/>
    <dgm:cxn modelId="{BCF0EE21-B6F5-4703-9528-5B614CAF05C7}" type="presParOf" srcId="{2CB00BF7-1E96-49E1-8096-06E7D3D0D97A}" destId="{CCA840EB-265C-4F33-AEC3-71BB167FCB55}" srcOrd="3" destOrd="0" presId="urn:microsoft.com/office/officeart/2018/2/layout/IconVerticalSolidList"/>
    <dgm:cxn modelId="{46AF9377-AA2E-4C17-898D-E4E9F3F0AA71}" type="presParOf" srcId="{6BF9C352-383E-4227-9087-0B31F1598287}" destId="{EFA5A373-0F78-4EF3-896E-BC035DB3891B}" srcOrd="1" destOrd="0" presId="urn:microsoft.com/office/officeart/2018/2/layout/IconVerticalSolidList"/>
    <dgm:cxn modelId="{BC91DD63-5F51-4630-BD91-B3FE4EF8776E}" type="presParOf" srcId="{6BF9C352-383E-4227-9087-0B31F1598287}" destId="{43A39D14-F611-4D4B-9FBE-C60BDEC33221}" srcOrd="2" destOrd="0" presId="urn:microsoft.com/office/officeart/2018/2/layout/IconVerticalSolidList"/>
    <dgm:cxn modelId="{EA242FD0-295E-4A85-8AB6-22C9544944AC}" type="presParOf" srcId="{43A39D14-F611-4D4B-9FBE-C60BDEC33221}" destId="{DCEC2FD5-FC89-406A-864B-8A4A3277E22C}" srcOrd="0" destOrd="0" presId="urn:microsoft.com/office/officeart/2018/2/layout/IconVerticalSolidList"/>
    <dgm:cxn modelId="{EEF5C71D-4EA1-4036-A1A5-E10EDCFE7F66}" type="presParOf" srcId="{43A39D14-F611-4D4B-9FBE-C60BDEC33221}" destId="{3A3BDB02-2C49-4743-9747-0C3FA0D23F74}" srcOrd="1" destOrd="0" presId="urn:microsoft.com/office/officeart/2018/2/layout/IconVerticalSolidList"/>
    <dgm:cxn modelId="{DBD70023-8787-4D68-8C9E-26275AFB5E7F}" type="presParOf" srcId="{43A39D14-F611-4D4B-9FBE-C60BDEC33221}" destId="{06F854C3-65D6-4E30-B121-EBD95A2EC75D}" srcOrd="2" destOrd="0" presId="urn:microsoft.com/office/officeart/2018/2/layout/IconVerticalSolidList"/>
    <dgm:cxn modelId="{35CF587A-B9A8-4638-B928-1A539E742C17}" type="presParOf" srcId="{43A39D14-F611-4D4B-9FBE-C60BDEC33221}" destId="{8F32E56C-25D5-4B2E-A132-63EFAF268743}" srcOrd="3" destOrd="0" presId="urn:microsoft.com/office/officeart/2018/2/layout/IconVerticalSolidList"/>
    <dgm:cxn modelId="{3DC94810-25E6-4A19-A940-648F2CFF4AF7}" type="presParOf" srcId="{6BF9C352-383E-4227-9087-0B31F1598287}" destId="{F1175503-5AE9-42D4-9055-2F6E6D686D7E}" srcOrd="3" destOrd="0" presId="urn:microsoft.com/office/officeart/2018/2/layout/IconVerticalSolidList"/>
    <dgm:cxn modelId="{DC1FAC91-3122-41AC-87B9-2A8DB2C6F169}" type="presParOf" srcId="{6BF9C352-383E-4227-9087-0B31F1598287}" destId="{B62F24F4-2328-451F-ADA4-87856958EBD1}" srcOrd="4" destOrd="0" presId="urn:microsoft.com/office/officeart/2018/2/layout/IconVerticalSolidList"/>
    <dgm:cxn modelId="{A1691474-8D66-43A3-967B-53E4EB842393}" type="presParOf" srcId="{B62F24F4-2328-451F-ADA4-87856958EBD1}" destId="{106A92D4-088C-4BCF-85DA-59CDAAA22514}" srcOrd="0" destOrd="0" presId="urn:microsoft.com/office/officeart/2018/2/layout/IconVerticalSolidList"/>
    <dgm:cxn modelId="{C3606C31-9679-41F4-B01E-27EE07ED9EAD}" type="presParOf" srcId="{B62F24F4-2328-451F-ADA4-87856958EBD1}" destId="{164E62FB-4ABA-4937-939E-805E05E5BA78}" srcOrd="1" destOrd="0" presId="urn:microsoft.com/office/officeart/2018/2/layout/IconVerticalSolidList"/>
    <dgm:cxn modelId="{9F25567F-E88C-48B3-A3C8-58C620AB34F6}" type="presParOf" srcId="{B62F24F4-2328-451F-ADA4-87856958EBD1}" destId="{214622DE-0FE5-4BFD-A3CE-5358FEB30086}" srcOrd="2" destOrd="0" presId="urn:microsoft.com/office/officeart/2018/2/layout/IconVerticalSolidList"/>
    <dgm:cxn modelId="{94973F27-CAEB-448C-93A1-57AAC29C8332}" type="presParOf" srcId="{B62F24F4-2328-451F-ADA4-87856958EBD1}" destId="{690358A0-34B3-4FB4-A38D-9EF17278A93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07BFD7-84DB-4DB8-8430-7075E94D3AB4}"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8AD29EBD-3772-42A5-9BC9-2F5E9442F9E4}">
      <dgm:prSet/>
      <dgm:spPr/>
      <dgm:t>
        <a:bodyPr/>
        <a:lstStyle/>
        <a:p>
          <a:r>
            <a:rPr lang="en-US" dirty="0"/>
            <a:t>Security guards properly registered/licensed in another state</a:t>
          </a:r>
        </a:p>
      </dgm:t>
    </dgm:pt>
    <dgm:pt modelId="{C451CF4F-9F01-4319-91BC-7D40CE3F7BA2}" type="parTrans" cxnId="{E79ECB06-5DA8-4D8D-A833-573FA8C6CC31}">
      <dgm:prSet/>
      <dgm:spPr/>
      <dgm:t>
        <a:bodyPr/>
        <a:lstStyle/>
        <a:p>
          <a:endParaRPr lang="en-US"/>
        </a:p>
      </dgm:t>
    </dgm:pt>
    <dgm:pt modelId="{EF3ADDBA-3BD5-4E88-ABA9-251540AE7256}" type="sibTrans" cxnId="{E79ECB06-5DA8-4D8D-A833-573FA8C6CC31}">
      <dgm:prSet/>
      <dgm:spPr/>
      <dgm:t>
        <a:bodyPr/>
        <a:lstStyle/>
        <a:p>
          <a:endParaRPr lang="en-US"/>
        </a:p>
      </dgm:t>
    </dgm:pt>
    <dgm:pt modelId="{74184D95-3FB2-42BA-A9B4-990B8C72568E}">
      <dgm:prSet/>
      <dgm:spPr/>
      <dgm:t>
        <a:bodyPr/>
        <a:lstStyle/>
        <a:p>
          <a:r>
            <a:rPr lang="en-US" dirty="0"/>
            <a:t>Can work up to 10 days in any given month providing company notifies PPS Board and Director approves</a:t>
          </a:r>
        </a:p>
      </dgm:t>
    </dgm:pt>
    <dgm:pt modelId="{D23E00F0-2B40-4931-8A8B-BEA331CF34C7}" type="parTrans" cxnId="{CF7643D4-B55E-4912-B42E-7D441E24BA52}">
      <dgm:prSet/>
      <dgm:spPr/>
      <dgm:t>
        <a:bodyPr/>
        <a:lstStyle/>
        <a:p>
          <a:endParaRPr lang="en-US"/>
        </a:p>
      </dgm:t>
    </dgm:pt>
    <dgm:pt modelId="{1A3D5EBB-E653-4A03-AACC-79DABACE8386}" type="sibTrans" cxnId="{CF7643D4-B55E-4912-B42E-7D441E24BA52}">
      <dgm:prSet/>
      <dgm:spPr/>
      <dgm:t>
        <a:bodyPr/>
        <a:lstStyle/>
        <a:p>
          <a:endParaRPr lang="en-US"/>
        </a:p>
      </dgm:t>
    </dgm:pt>
    <dgm:pt modelId="{1AB6AFEA-E721-4058-981B-603AF2C1B767}">
      <dgm:prSet/>
      <dgm:spPr/>
      <dgm:t>
        <a:bodyPr/>
        <a:lstStyle/>
        <a:p>
          <a:r>
            <a:rPr lang="en-US" dirty="0"/>
            <a:t>The </a:t>
          </a:r>
          <a:r>
            <a:rPr lang="en-US" dirty="0" smtClean="0"/>
            <a:t>PPS </a:t>
          </a:r>
          <a:r>
            <a:rPr lang="en-US" dirty="0"/>
            <a:t>Board must be notified of the termination or resignation of any employee registered as a security guard</a:t>
          </a:r>
        </a:p>
      </dgm:t>
    </dgm:pt>
    <dgm:pt modelId="{9AB113D8-487D-46C3-B30F-1884CFE27F37}" type="parTrans" cxnId="{C0E81C0A-8908-43F8-8D16-D2E1764A493A}">
      <dgm:prSet/>
      <dgm:spPr/>
      <dgm:t>
        <a:bodyPr/>
        <a:lstStyle/>
        <a:p>
          <a:endParaRPr lang="en-US"/>
        </a:p>
      </dgm:t>
    </dgm:pt>
    <dgm:pt modelId="{055DB3F5-1FEF-42F2-9412-90FFE7A6A989}" type="sibTrans" cxnId="{C0E81C0A-8908-43F8-8D16-D2E1764A493A}">
      <dgm:prSet/>
      <dgm:spPr/>
      <dgm:t>
        <a:bodyPr/>
        <a:lstStyle/>
        <a:p>
          <a:endParaRPr lang="en-US"/>
        </a:p>
      </dgm:t>
    </dgm:pt>
    <dgm:pt modelId="{F92988CA-0EAC-46ED-A59D-D7C0478DD5A6}">
      <dgm:prSet/>
      <dgm:spPr/>
      <dgm:t>
        <a:bodyPr/>
        <a:lstStyle/>
        <a:p>
          <a:r>
            <a:rPr lang="en-US" dirty="0"/>
            <a:t>Law enforcement officers can be registered</a:t>
          </a:r>
        </a:p>
      </dgm:t>
    </dgm:pt>
    <dgm:pt modelId="{5B119C8F-8D42-47EC-85EF-7CC8DA3E4A2E}" type="parTrans" cxnId="{5BAE87C4-05FC-47BA-9DB9-90BA96987F2B}">
      <dgm:prSet/>
      <dgm:spPr/>
      <dgm:t>
        <a:bodyPr/>
        <a:lstStyle/>
        <a:p>
          <a:endParaRPr lang="en-US"/>
        </a:p>
      </dgm:t>
    </dgm:pt>
    <dgm:pt modelId="{5C6DD128-550B-4224-8FB7-6ADCB320135B}" type="sibTrans" cxnId="{5BAE87C4-05FC-47BA-9DB9-90BA96987F2B}">
      <dgm:prSet/>
      <dgm:spPr/>
      <dgm:t>
        <a:bodyPr/>
        <a:lstStyle/>
        <a:p>
          <a:endParaRPr lang="en-US"/>
        </a:p>
      </dgm:t>
    </dgm:pt>
    <dgm:pt modelId="{E4FE7D27-24D9-4660-9D5E-2BE9DB308995}" type="pres">
      <dgm:prSet presAssocID="{7A07BFD7-84DB-4DB8-8430-7075E94D3AB4}" presName="Name0" presStyleCnt="0">
        <dgm:presLayoutVars>
          <dgm:dir/>
          <dgm:animLvl val="lvl"/>
          <dgm:resizeHandles val="exact"/>
        </dgm:presLayoutVars>
      </dgm:prSet>
      <dgm:spPr/>
      <dgm:t>
        <a:bodyPr/>
        <a:lstStyle/>
        <a:p>
          <a:endParaRPr lang="en-US"/>
        </a:p>
      </dgm:t>
    </dgm:pt>
    <dgm:pt modelId="{52FD0F5A-84E7-4818-A76E-F1993AE374D7}" type="pres">
      <dgm:prSet presAssocID="{F92988CA-0EAC-46ED-A59D-D7C0478DD5A6}" presName="boxAndChildren" presStyleCnt="0"/>
      <dgm:spPr/>
    </dgm:pt>
    <dgm:pt modelId="{4AA84AA7-9F86-461E-A131-D1E9F91A9C21}" type="pres">
      <dgm:prSet presAssocID="{F92988CA-0EAC-46ED-A59D-D7C0478DD5A6}" presName="parentTextBox" presStyleLbl="node1" presStyleIdx="0" presStyleCnt="3"/>
      <dgm:spPr/>
      <dgm:t>
        <a:bodyPr/>
        <a:lstStyle/>
        <a:p>
          <a:endParaRPr lang="en-US"/>
        </a:p>
      </dgm:t>
    </dgm:pt>
    <dgm:pt modelId="{E29D9312-2BF0-4043-A558-2803C36B1CFC}" type="pres">
      <dgm:prSet presAssocID="{055DB3F5-1FEF-42F2-9412-90FFE7A6A989}" presName="sp" presStyleCnt="0"/>
      <dgm:spPr/>
    </dgm:pt>
    <dgm:pt modelId="{04875870-6750-4401-8E5B-EAF1F927A203}" type="pres">
      <dgm:prSet presAssocID="{1AB6AFEA-E721-4058-981B-603AF2C1B767}" presName="arrowAndChildren" presStyleCnt="0"/>
      <dgm:spPr/>
    </dgm:pt>
    <dgm:pt modelId="{15E25ABD-248C-4D92-A80D-C6621E4E2D27}" type="pres">
      <dgm:prSet presAssocID="{1AB6AFEA-E721-4058-981B-603AF2C1B767}" presName="parentTextArrow" presStyleLbl="node1" presStyleIdx="1" presStyleCnt="3"/>
      <dgm:spPr/>
      <dgm:t>
        <a:bodyPr/>
        <a:lstStyle/>
        <a:p>
          <a:endParaRPr lang="en-US"/>
        </a:p>
      </dgm:t>
    </dgm:pt>
    <dgm:pt modelId="{FD52D5E2-3689-4053-888D-71AAA0AC1F16}" type="pres">
      <dgm:prSet presAssocID="{EF3ADDBA-3BD5-4E88-ABA9-251540AE7256}" presName="sp" presStyleCnt="0"/>
      <dgm:spPr/>
    </dgm:pt>
    <dgm:pt modelId="{8051C9E5-5204-4BC7-8F76-A4D289D243E9}" type="pres">
      <dgm:prSet presAssocID="{8AD29EBD-3772-42A5-9BC9-2F5E9442F9E4}" presName="arrowAndChildren" presStyleCnt="0"/>
      <dgm:spPr/>
    </dgm:pt>
    <dgm:pt modelId="{16582B55-A314-492F-9FCD-B9FAE140C641}" type="pres">
      <dgm:prSet presAssocID="{8AD29EBD-3772-42A5-9BC9-2F5E9442F9E4}" presName="parentTextArrow" presStyleLbl="node1" presStyleIdx="1" presStyleCnt="3"/>
      <dgm:spPr/>
      <dgm:t>
        <a:bodyPr/>
        <a:lstStyle/>
        <a:p>
          <a:endParaRPr lang="en-US"/>
        </a:p>
      </dgm:t>
    </dgm:pt>
    <dgm:pt modelId="{EA4F2980-3A80-47E1-A17E-58B6A9A74976}" type="pres">
      <dgm:prSet presAssocID="{8AD29EBD-3772-42A5-9BC9-2F5E9442F9E4}" presName="arrow" presStyleLbl="node1" presStyleIdx="2" presStyleCnt="3"/>
      <dgm:spPr/>
      <dgm:t>
        <a:bodyPr/>
        <a:lstStyle/>
        <a:p>
          <a:endParaRPr lang="en-US"/>
        </a:p>
      </dgm:t>
    </dgm:pt>
    <dgm:pt modelId="{95A4D222-7A50-4438-9780-A06E47FD22F2}" type="pres">
      <dgm:prSet presAssocID="{8AD29EBD-3772-42A5-9BC9-2F5E9442F9E4}" presName="descendantArrow" presStyleCnt="0"/>
      <dgm:spPr/>
    </dgm:pt>
    <dgm:pt modelId="{CE36E215-F86A-41EB-BE20-4AEA3BAF1B13}" type="pres">
      <dgm:prSet presAssocID="{74184D95-3FB2-42BA-A9B4-990B8C72568E}" presName="childTextArrow" presStyleLbl="fgAccFollowNode1" presStyleIdx="0" presStyleCnt="1">
        <dgm:presLayoutVars>
          <dgm:bulletEnabled val="1"/>
        </dgm:presLayoutVars>
      </dgm:prSet>
      <dgm:spPr/>
      <dgm:t>
        <a:bodyPr/>
        <a:lstStyle/>
        <a:p>
          <a:endParaRPr lang="en-US"/>
        </a:p>
      </dgm:t>
    </dgm:pt>
  </dgm:ptLst>
  <dgm:cxnLst>
    <dgm:cxn modelId="{10570386-EFF5-42EC-97B9-27769341A955}" type="presOf" srcId="{74184D95-3FB2-42BA-A9B4-990B8C72568E}" destId="{CE36E215-F86A-41EB-BE20-4AEA3BAF1B13}" srcOrd="0" destOrd="0" presId="urn:microsoft.com/office/officeart/2005/8/layout/process4"/>
    <dgm:cxn modelId="{5BAE87C4-05FC-47BA-9DB9-90BA96987F2B}" srcId="{7A07BFD7-84DB-4DB8-8430-7075E94D3AB4}" destId="{F92988CA-0EAC-46ED-A59D-D7C0478DD5A6}" srcOrd="2" destOrd="0" parTransId="{5B119C8F-8D42-47EC-85EF-7CC8DA3E4A2E}" sibTransId="{5C6DD128-550B-4224-8FB7-6ADCB320135B}"/>
    <dgm:cxn modelId="{CF7643D4-B55E-4912-B42E-7D441E24BA52}" srcId="{8AD29EBD-3772-42A5-9BC9-2F5E9442F9E4}" destId="{74184D95-3FB2-42BA-A9B4-990B8C72568E}" srcOrd="0" destOrd="0" parTransId="{D23E00F0-2B40-4931-8A8B-BEA331CF34C7}" sibTransId="{1A3D5EBB-E653-4A03-AACC-79DABACE8386}"/>
    <dgm:cxn modelId="{BB01B7E9-8239-447A-9106-B6FFBB3515CC}" type="presOf" srcId="{1AB6AFEA-E721-4058-981B-603AF2C1B767}" destId="{15E25ABD-248C-4D92-A80D-C6621E4E2D27}" srcOrd="0" destOrd="0" presId="urn:microsoft.com/office/officeart/2005/8/layout/process4"/>
    <dgm:cxn modelId="{E79ECB06-5DA8-4D8D-A833-573FA8C6CC31}" srcId="{7A07BFD7-84DB-4DB8-8430-7075E94D3AB4}" destId="{8AD29EBD-3772-42A5-9BC9-2F5E9442F9E4}" srcOrd="0" destOrd="0" parTransId="{C451CF4F-9F01-4319-91BC-7D40CE3F7BA2}" sibTransId="{EF3ADDBA-3BD5-4E88-ABA9-251540AE7256}"/>
    <dgm:cxn modelId="{C732D55D-1550-400D-A260-AB983DA97969}" type="presOf" srcId="{8AD29EBD-3772-42A5-9BC9-2F5E9442F9E4}" destId="{16582B55-A314-492F-9FCD-B9FAE140C641}" srcOrd="0" destOrd="0" presId="urn:microsoft.com/office/officeart/2005/8/layout/process4"/>
    <dgm:cxn modelId="{EDFCBDE0-487F-4CFA-853C-3E9C6FAD7DB9}" type="presOf" srcId="{7A07BFD7-84DB-4DB8-8430-7075E94D3AB4}" destId="{E4FE7D27-24D9-4660-9D5E-2BE9DB308995}" srcOrd="0" destOrd="0" presId="urn:microsoft.com/office/officeart/2005/8/layout/process4"/>
    <dgm:cxn modelId="{4B1E357F-E894-47D6-B7BB-F5ED333638BA}" type="presOf" srcId="{8AD29EBD-3772-42A5-9BC9-2F5E9442F9E4}" destId="{EA4F2980-3A80-47E1-A17E-58B6A9A74976}" srcOrd="1" destOrd="0" presId="urn:microsoft.com/office/officeart/2005/8/layout/process4"/>
    <dgm:cxn modelId="{4F314453-82E7-4CE0-A47C-A65A2EB4A324}" type="presOf" srcId="{F92988CA-0EAC-46ED-A59D-D7C0478DD5A6}" destId="{4AA84AA7-9F86-461E-A131-D1E9F91A9C21}" srcOrd="0" destOrd="0" presId="urn:microsoft.com/office/officeart/2005/8/layout/process4"/>
    <dgm:cxn modelId="{C0E81C0A-8908-43F8-8D16-D2E1764A493A}" srcId="{7A07BFD7-84DB-4DB8-8430-7075E94D3AB4}" destId="{1AB6AFEA-E721-4058-981B-603AF2C1B767}" srcOrd="1" destOrd="0" parTransId="{9AB113D8-487D-46C3-B30F-1884CFE27F37}" sibTransId="{055DB3F5-1FEF-42F2-9412-90FFE7A6A989}"/>
    <dgm:cxn modelId="{F6F0DACA-57CC-486C-A1C0-BA44F8A89A52}" type="presParOf" srcId="{E4FE7D27-24D9-4660-9D5E-2BE9DB308995}" destId="{52FD0F5A-84E7-4818-A76E-F1993AE374D7}" srcOrd="0" destOrd="0" presId="urn:microsoft.com/office/officeart/2005/8/layout/process4"/>
    <dgm:cxn modelId="{7488DA28-7B77-4CE9-A9F6-E7401A015332}" type="presParOf" srcId="{52FD0F5A-84E7-4818-A76E-F1993AE374D7}" destId="{4AA84AA7-9F86-461E-A131-D1E9F91A9C21}" srcOrd="0" destOrd="0" presId="urn:microsoft.com/office/officeart/2005/8/layout/process4"/>
    <dgm:cxn modelId="{1B9899A0-797D-400B-9DB3-CD17D795D82A}" type="presParOf" srcId="{E4FE7D27-24D9-4660-9D5E-2BE9DB308995}" destId="{E29D9312-2BF0-4043-A558-2803C36B1CFC}" srcOrd="1" destOrd="0" presId="urn:microsoft.com/office/officeart/2005/8/layout/process4"/>
    <dgm:cxn modelId="{C2D163D4-5A2B-45F6-8393-745808924044}" type="presParOf" srcId="{E4FE7D27-24D9-4660-9D5E-2BE9DB308995}" destId="{04875870-6750-4401-8E5B-EAF1F927A203}" srcOrd="2" destOrd="0" presId="urn:microsoft.com/office/officeart/2005/8/layout/process4"/>
    <dgm:cxn modelId="{E1CBB88C-54A2-4FC4-8A3B-513C2E7D1FDF}" type="presParOf" srcId="{04875870-6750-4401-8E5B-EAF1F927A203}" destId="{15E25ABD-248C-4D92-A80D-C6621E4E2D27}" srcOrd="0" destOrd="0" presId="urn:microsoft.com/office/officeart/2005/8/layout/process4"/>
    <dgm:cxn modelId="{B410AF57-876D-4B2A-8B1A-8DADA3373F3D}" type="presParOf" srcId="{E4FE7D27-24D9-4660-9D5E-2BE9DB308995}" destId="{FD52D5E2-3689-4053-888D-71AAA0AC1F16}" srcOrd="3" destOrd="0" presId="urn:microsoft.com/office/officeart/2005/8/layout/process4"/>
    <dgm:cxn modelId="{54E4277D-B8A2-44EE-87B4-5592D9182C3F}" type="presParOf" srcId="{E4FE7D27-24D9-4660-9D5E-2BE9DB308995}" destId="{8051C9E5-5204-4BC7-8F76-A4D289D243E9}" srcOrd="4" destOrd="0" presId="urn:microsoft.com/office/officeart/2005/8/layout/process4"/>
    <dgm:cxn modelId="{343C2AFF-FD60-49E5-A17C-8C5D8FDFA974}" type="presParOf" srcId="{8051C9E5-5204-4BC7-8F76-A4D289D243E9}" destId="{16582B55-A314-492F-9FCD-B9FAE140C641}" srcOrd="0" destOrd="0" presId="urn:microsoft.com/office/officeart/2005/8/layout/process4"/>
    <dgm:cxn modelId="{A6473B0A-5863-4325-81E0-325592D7D8F9}" type="presParOf" srcId="{8051C9E5-5204-4BC7-8F76-A4D289D243E9}" destId="{EA4F2980-3A80-47E1-A17E-58B6A9A74976}" srcOrd="1" destOrd="0" presId="urn:microsoft.com/office/officeart/2005/8/layout/process4"/>
    <dgm:cxn modelId="{9EB8D829-25ED-4450-BB4B-D8910464C678}" type="presParOf" srcId="{8051C9E5-5204-4BC7-8F76-A4D289D243E9}" destId="{95A4D222-7A50-4438-9780-A06E47FD22F2}" srcOrd="2" destOrd="0" presId="urn:microsoft.com/office/officeart/2005/8/layout/process4"/>
    <dgm:cxn modelId="{449128F7-6C02-4343-9A78-C7B63DDF8846}" type="presParOf" srcId="{95A4D222-7A50-4438-9780-A06E47FD22F2}" destId="{CE36E215-F86A-41EB-BE20-4AEA3BAF1B13}"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6BDA41-5CDE-44E9-8DB9-96684503AECE}"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4148F546-B833-4683-9BB8-BEAFA47E28F1}">
      <dgm:prSet/>
      <dgm:spPr/>
      <dgm:t>
        <a:bodyPr/>
        <a:lstStyle/>
        <a:p>
          <a:r>
            <a:rPr lang="en-US" b="1" dirty="0"/>
            <a:t>Conviction</a:t>
          </a:r>
          <a:r>
            <a:rPr lang="en-US" dirty="0"/>
            <a:t> by any local, state, Federal, or military court involving the illegal use, carrying, or possession of a firearm</a:t>
          </a:r>
        </a:p>
      </dgm:t>
    </dgm:pt>
    <dgm:pt modelId="{12AED88E-E5ED-482C-B3E0-6C2AC19934F0}" type="parTrans" cxnId="{4AB8A708-A676-4FC1-82EA-BCB834DA8E6C}">
      <dgm:prSet/>
      <dgm:spPr/>
      <dgm:t>
        <a:bodyPr/>
        <a:lstStyle/>
        <a:p>
          <a:endParaRPr lang="en-US"/>
        </a:p>
      </dgm:t>
    </dgm:pt>
    <dgm:pt modelId="{CD0ED823-B75F-438F-82D8-CBC46BE01BE6}" type="sibTrans" cxnId="{4AB8A708-A676-4FC1-82EA-BCB834DA8E6C}">
      <dgm:prSet/>
      <dgm:spPr/>
      <dgm:t>
        <a:bodyPr/>
        <a:lstStyle/>
        <a:p>
          <a:endParaRPr lang="en-US"/>
        </a:p>
      </dgm:t>
    </dgm:pt>
    <dgm:pt modelId="{EC299884-7CD0-422C-922D-E65659887A48}">
      <dgm:prSet/>
      <dgm:spPr/>
      <dgm:t>
        <a:bodyPr/>
        <a:lstStyle/>
        <a:p>
          <a:r>
            <a:rPr lang="en-US" b="1" dirty="0"/>
            <a:t>Conviction</a:t>
          </a:r>
          <a:r>
            <a:rPr lang="en-US" dirty="0"/>
            <a:t> of any crime involving the illegal use, possession, sale, manufacture, distribution, or transportation of a controlled substance, drug, narcotic, or alcoholic beverage</a:t>
          </a:r>
        </a:p>
      </dgm:t>
    </dgm:pt>
    <dgm:pt modelId="{18CBBDEF-B06F-4125-B032-F6987452EBAF}" type="parTrans" cxnId="{656E4B5C-67D4-42D1-801D-8B6B99D2F41B}">
      <dgm:prSet/>
      <dgm:spPr/>
      <dgm:t>
        <a:bodyPr/>
        <a:lstStyle/>
        <a:p>
          <a:endParaRPr lang="en-US"/>
        </a:p>
      </dgm:t>
    </dgm:pt>
    <dgm:pt modelId="{8753519A-684D-4CB9-93AA-A7638DCF7737}" type="sibTrans" cxnId="{656E4B5C-67D4-42D1-801D-8B6B99D2F41B}">
      <dgm:prSet/>
      <dgm:spPr/>
      <dgm:t>
        <a:bodyPr/>
        <a:lstStyle/>
        <a:p>
          <a:endParaRPr lang="en-US"/>
        </a:p>
      </dgm:t>
    </dgm:pt>
    <dgm:pt modelId="{58D61C46-A9B1-444A-91DB-A9BA16154EB9}" type="pres">
      <dgm:prSet presAssocID="{0A6BDA41-5CDE-44E9-8DB9-96684503AECE}" presName="hierChild1" presStyleCnt="0">
        <dgm:presLayoutVars>
          <dgm:chPref val="1"/>
          <dgm:dir/>
          <dgm:animOne val="branch"/>
          <dgm:animLvl val="lvl"/>
          <dgm:resizeHandles/>
        </dgm:presLayoutVars>
      </dgm:prSet>
      <dgm:spPr/>
      <dgm:t>
        <a:bodyPr/>
        <a:lstStyle/>
        <a:p>
          <a:endParaRPr lang="en-US"/>
        </a:p>
      </dgm:t>
    </dgm:pt>
    <dgm:pt modelId="{A54B8868-4CAA-4409-8B0E-DB26E203EC09}" type="pres">
      <dgm:prSet presAssocID="{4148F546-B833-4683-9BB8-BEAFA47E28F1}" presName="hierRoot1" presStyleCnt="0"/>
      <dgm:spPr/>
    </dgm:pt>
    <dgm:pt modelId="{3382A465-350E-4FEC-B56F-4CD932F5A98B}" type="pres">
      <dgm:prSet presAssocID="{4148F546-B833-4683-9BB8-BEAFA47E28F1}" presName="composite" presStyleCnt="0"/>
      <dgm:spPr/>
    </dgm:pt>
    <dgm:pt modelId="{5841E64E-6D55-49F9-AD53-7AADBF2ECD77}" type="pres">
      <dgm:prSet presAssocID="{4148F546-B833-4683-9BB8-BEAFA47E28F1}" presName="background" presStyleLbl="node0" presStyleIdx="0" presStyleCnt="2"/>
      <dgm:spPr/>
    </dgm:pt>
    <dgm:pt modelId="{4E48AC55-4E4F-4540-9350-03AB7F377F32}" type="pres">
      <dgm:prSet presAssocID="{4148F546-B833-4683-9BB8-BEAFA47E28F1}" presName="text" presStyleLbl="fgAcc0" presStyleIdx="0" presStyleCnt="2">
        <dgm:presLayoutVars>
          <dgm:chPref val="3"/>
        </dgm:presLayoutVars>
      </dgm:prSet>
      <dgm:spPr/>
      <dgm:t>
        <a:bodyPr/>
        <a:lstStyle/>
        <a:p>
          <a:endParaRPr lang="en-US"/>
        </a:p>
      </dgm:t>
    </dgm:pt>
    <dgm:pt modelId="{8DE2CEE8-6C97-4F9B-8BEE-F437C99F6563}" type="pres">
      <dgm:prSet presAssocID="{4148F546-B833-4683-9BB8-BEAFA47E28F1}" presName="hierChild2" presStyleCnt="0"/>
      <dgm:spPr/>
    </dgm:pt>
    <dgm:pt modelId="{0B6EFC8C-8399-4110-AC64-425431CF966F}" type="pres">
      <dgm:prSet presAssocID="{EC299884-7CD0-422C-922D-E65659887A48}" presName="hierRoot1" presStyleCnt="0"/>
      <dgm:spPr/>
    </dgm:pt>
    <dgm:pt modelId="{5FF7E5C1-E533-447D-99D1-CF92D81E3EB5}" type="pres">
      <dgm:prSet presAssocID="{EC299884-7CD0-422C-922D-E65659887A48}" presName="composite" presStyleCnt="0"/>
      <dgm:spPr/>
    </dgm:pt>
    <dgm:pt modelId="{CCEDED4D-66BC-4BB0-87B2-F7A74F687F93}" type="pres">
      <dgm:prSet presAssocID="{EC299884-7CD0-422C-922D-E65659887A48}" presName="background" presStyleLbl="node0" presStyleIdx="1" presStyleCnt="2"/>
      <dgm:spPr/>
    </dgm:pt>
    <dgm:pt modelId="{5765764F-CAE6-4339-9296-4E99CF3841E8}" type="pres">
      <dgm:prSet presAssocID="{EC299884-7CD0-422C-922D-E65659887A48}" presName="text" presStyleLbl="fgAcc0" presStyleIdx="1" presStyleCnt="2">
        <dgm:presLayoutVars>
          <dgm:chPref val="3"/>
        </dgm:presLayoutVars>
      </dgm:prSet>
      <dgm:spPr/>
      <dgm:t>
        <a:bodyPr/>
        <a:lstStyle/>
        <a:p>
          <a:endParaRPr lang="en-US"/>
        </a:p>
      </dgm:t>
    </dgm:pt>
    <dgm:pt modelId="{0123F67F-2569-4034-9068-28BB978BCF79}" type="pres">
      <dgm:prSet presAssocID="{EC299884-7CD0-422C-922D-E65659887A48}" presName="hierChild2" presStyleCnt="0"/>
      <dgm:spPr/>
    </dgm:pt>
  </dgm:ptLst>
  <dgm:cxnLst>
    <dgm:cxn modelId="{81FF98D7-EF1F-461C-8F68-E45F36872782}" type="presOf" srcId="{0A6BDA41-5CDE-44E9-8DB9-96684503AECE}" destId="{58D61C46-A9B1-444A-91DB-A9BA16154EB9}" srcOrd="0" destOrd="0" presId="urn:microsoft.com/office/officeart/2005/8/layout/hierarchy1"/>
    <dgm:cxn modelId="{4AB8A708-A676-4FC1-82EA-BCB834DA8E6C}" srcId="{0A6BDA41-5CDE-44E9-8DB9-96684503AECE}" destId="{4148F546-B833-4683-9BB8-BEAFA47E28F1}" srcOrd="0" destOrd="0" parTransId="{12AED88E-E5ED-482C-B3E0-6C2AC19934F0}" sibTransId="{CD0ED823-B75F-438F-82D8-CBC46BE01BE6}"/>
    <dgm:cxn modelId="{7C0B7751-8E3C-4434-9BE1-9354B84CB513}" type="presOf" srcId="{EC299884-7CD0-422C-922D-E65659887A48}" destId="{5765764F-CAE6-4339-9296-4E99CF3841E8}" srcOrd="0" destOrd="0" presId="urn:microsoft.com/office/officeart/2005/8/layout/hierarchy1"/>
    <dgm:cxn modelId="{71B313C4-7339-46C5-8710-A9C92B1C5D24}" type="presOf" srcId="{4148F546-B833-4683-9BB8-BEAFA47E28F1}" destId="{4E48AC55-4E4F-4540-9350-03AB7F377F32}" srcOrd="0" destOrd="0" presId="urn:microsoft.com/office/officeart/2005/8/layout/hierarchy1"/>
    <dgm:cxn modelId="{656E4B5C-67D4-42D1-801D-8B6B99D2F41B}" srcId="{0A6BDA41-5CDE-44E9-8DB9-96684503AECE}" destId="{EC299884-7CD0-422C-922D-E65659887A48}" srcOrd="1" destOrd="0" parTransId="{18CBBDEF-B06F-4125-B032-F6987452EBAF}" sibTransId="{8753519A-684D-4CB9-93AA-A7638DCF7737}"/>
    <dgm:cxn modelId="{0EEF5EE7-5AA6-40D6-ACCA-8C9E605F4080}" type="presParOf" srcId="{58D61C46-A9B1-444A-91DB-A9BA16154EB9}" destId="{A54B8868-4CAA-4409-8B0E-DB26E203EC09}" srcOrd="0" destOrd="0" presId="urn:microsoft.com/office/officeart/2005/8/layout/hierarchy1"/>
    <dgm:cxn modelId="{EA1142BD-A67B-40E2-BC37-FE2922403729}" type="presParOf" srcId="{A54B8868-4CAA-4409-8B0E-DB26E203EC09}" destId="{3382A465-350E-4FEC-B56F-4CD932F5A98B}" srcOrd="0" destOrd="0" presId="urn:microsoft.com/office/officeart/2005/8/layout/hierarchy1"/>
    <dgm:cxn modelId="{FA2337B9-23F8-4C03-8BB5-4C675BA35EB8}" type="presParOf" srcId="{3382A465-350E-4FEC-B56F-4CD932F5A98B}" destId="{5841E64E-6D55-49F9-AD53-7AADBF2ECD77}" srcOrd="0" destOrd="0" presId="urn:microsoft.com/office/officeart/2005/8/layout/hierarchy1"/>
    <dgm:cxn modelId="{8D033320-501E-4831-8647-1757315B250B}" type="presParOf" srcId="{3382A465-350E-4FEC-B56F-4CD932F5A98B}" destId="{4E48AC55-4E4F-4540-9350-03AB7F377F32}" srcOrd="1" destOrd="0" presId="urn:microsoft.com/office/officeart/2005/8/layout/hierarchy1"/>
    <dgm:cxn modelId="{3283E07F-21E3-48A1-9B6E-0AB71BF7EE35}" type="presParOf" srcId="{A54B8868-4CAA-4409-8B0E-DB26E203EC09}" destId="{8DE2CEE8-6C97-4F9B-8BEE-F437C99F6563}" srcOrd="1" destOrd="0" presId="urn:microsoft.com/office/officeart/2005/8/layout/hierarchy1"/>
    <dgm:cxn modelId="{CF242980-95D3-4338-A3B2-BCE536E76A78}" type="presParOf" srcId="{58D61C46-A9B1-444A-91DB-A9BA16154EB9}" destId="{0B6EFC8C-8399-4110-AC64-425431CF966F}" srcOrd="1" destOrd="0" presId="urn:microsoft.com/office/officeart/2005/8/layout/hierarchy1"/>
    <dgm:cxn modelId="{AF868FF2-3A42-4CFA-8D3E-8ED67A01AAEA}" type="presParOf" srcId="{0B6EFC8C-8399-4110-AC64-425431CF966F}" destId="{5FF7E5C1-E533-447D-99D1-CF92D81E3EB5}" srcOrd="0" destOrd="0" presId="urn:microsoft.com/office/officeart/2005/8/layout/hierarchy1"/>
    <dgm:cxn modelId="{725B9278-EA47-42B9-9557-F1AE7252B4A7}" type="presParOf" srcId="{5FF7E5C1-E533-447D-99D1-CF92D81E3EB5}" destId="{CCEDED4D-66BC-4BB0-87B2-F7A74F687F93}" srcOrd="0" destOrd="0" presId="urn:microsoft.com/office/officeart/2005/8/layout/hierarchy1"/>
    <dgm:cxn modelId="{5C5A1D75-574C-4D87-9EBD-8819469EB8EB}" type="presParOf" srcId="{5FF7E5C1-E533-447D-99D1-CF92D81E3EB5}" destId="{5765764F-CAE6-4339-9296-4E99CF3841E8}" srcOrd="1" destOrd="0" presId="urn:microsoft.com/office/officeart/2005/8/layout/hierarchy1"/>
    <dgm:cxn modelId="{58C0C25F-A4DB-4770-947A-86AE7EE8D54E}" type="presParOf" srcId="{0B6EFC8C-8399-4110-AC64-425431CF966F}" destId="{0123F67F-2569-4034-9068-28BB978BCF79}"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D313130-DEFE-4CDA-9BD4-A3FE16642C38}"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53670FD-575A-4591-95DA-2DB61F9CA53D}">
      <dgm:prSet custT="1"/>
      <dgm:spPr/>
      <dgm:t>
        <a:bodyPr/>
        <a:lstStyle/>
        <a:p>
          <a:pPr>
            <a:lnSpc>
              <a:spcPct val="100000"/>
            </a:lnSpc>
          </a:pPr>
          <a:r>
            <a:rPr lang="en-US" sz="1600" dirty="0"/>
            <a:t>Conviction of a crime involving felonious (felony) assault or an act of violence</a:t>
          </a:r>
        </a:p>
      </dgm:t>
    </dgm:pt>
    <dgm:pt modelId="{AC922E73-27AC-41F3-98AA-B324DFF214F3}" type="parTrans" cxnId="{73E274C7-45DF-4ACF-92A1-9F13AC2A4556}">
      <dgm:prSet/>
      <dgm:spPr/>
      <dgm:t>
        <a:bodyPr/>
        <a:lstStyle/>
        <a:p>
          <a:endParaRPr lang="en-US"/>
        </a:p>
      </dgm:t>
    </dgm:pt>
    <dgm:pt modelId="{170C0D21-8C97-4181-9B35-33F1AD61BCED}" type="sibTrans" cxnId="{73E274C7-45DF-4ACF-92A1-9F13AC2A4556}">
      <dgm:prSet/>
      <dgm:spPr/>
      <dgm:t>
        <a:bodyPr/>
        <a:lstStyle/>
        <a:p>
          <a:endParaRPr lang="en-US"/>
        </a:p>
      </dgm:t>
    </dgm:pt>
    <dgm:pt modelId="{18C9DEC2-E1F9-48DD-8E17-938FCF41404B}">
      <dgm:prSet custT="1"/>
      <dgm:spPr/>
      <dgm:t>
        <a:bodyPr/>
        <a:lstStyle/>
        <a:p>
          <a:pPr>
            <a:lnSpc>
              <a:spcPct val="100000"/>
            </a:lnSpc>
          </a:pPr>
          <a:r>
            <a:rPr lang="en-US" sz="1600" dirty="0"/>
            <a:t>Conviction of a crime involving unlawful breaking and/or entering, burglary, larceny, or any offense involving moral turpitude</a:t>
          </a:r>
        </a:p>
      </dgm:t>
    </dgm:pt>
    <dgm:pt modelId="{609F3D38-19DE-479A-9F3C-E82DDADE6886}" type="parTrans" cxnId="{45BCB5CE-F205-42AA-BE69-A13CB4686F9F}">
      <dgm:prSet/>
      <dgm:spPr/>
      <dgm:t>
        <a:bodyPr/>
        <a:lstStyle/>
        <a:p>
          <a:endParaRPr lang="en-US"/>
        </a:p>
      </dgm:t>
    </dgm:pt>
    <dgm:pt modelId="{B3B94974-47A8-46D0-B5AC-435DAB1B3D39}" type="sibTrans" cxnId="{45BCB5CE-F205-42AA-BE69-A13CB4686F9F}">
      <dgm:prSet/>
      <dgm:spPr/>
      <dgm:t>
        <a:bodyPr/>
        <a:lstStyle/>
        <a:p>
          <a:endParaRPr lang="en-US"/>
        </a:p>
      </dgm:t>
    </dgm:pt>
    <dgm:pt modelId="{7DFBE8FB-7FEA-46EE-84A6-6EFDD89BEEC0}">
      <dgm:prSet custT="1"/>
      <dgm:spPr/>
      <dgm:t>
        <a:bodyPr/>
        <a:lstStyle/>
        <a:p>
          <a:pPr>
            <a:lnSpc>
              <a:spcPct val="100000"/>
            </a:lnSpc>
          </a:pPr>
          <a:r>
            <a:rPr lang="en-US" sz="1600" dirty="0" smtClean="0"/>
            <a:t>[ A </a:t>
          </a:r>
          <a:r>
            <a:rPr lang="en-US" sz="1600" dirty="0"/>
            <a:t>history of addiction to alcohol or a narcotic </a:t>
          </a:r>
          <a:r>
            <a:rPr lang="en-US" sz="1600" dirty="0" smtClean="0"/>
            <a:t>drug – stricken by Courts 2021/2022 ]</a:t>
          </a:r>
          <a:endParaRPr lang="en-US" sz="1600" dirty="0"/>
        </a:p>
      </dgm:t>
    </dgm:pt>
    <dgm:pt modelId="{59B189DA-B022-4082-806C-BA3BD11C2944}" type="parTrans" cxnId="{2B7503A2-7BCE-4B8D-9080-26C9F4993BC7}">
      <dgm:prSet/>
      <dgm:spPr/>
      <dgm:t>
        <a:bodyPr/>
        <a:lstStyle/>
        <a:p>
          <a:endParaRPr lang="en-US"/>
        </a:p>
      </dgm:t>
    </dgm:pt>
    <dgm:pt modelId="{878B1449-AC84-43C4-BE8C-D56DAD8AF9A6}" type="sibTrans" cxnId="{2B7503A2-7BCE-4B8D-9080-26C9F4993BC7}">
      <dgm:prSet/>
      <dgm:spPr/>
      <dgm:t>
        <a:bodyPr/>
        <a:lstStyle/>
        <a:p>
          <a:endParaRPr lang="en-US"/>
        </a:p>
      </dgm:t>
    </dgm:pt>
    <dgm:pt modelId="{29472992-A820-41D4-99FE-2E24568BC77C}" type="pres">
      <dgm:prSet presAssocID="{6D313130-DEFE-4CDA-9BD4-A3FE16642C38}" presName="root" presStyleCnt="0">
        <dgm:presLayoutVars>
          <dgm:dir/>
          <dgm:resizeHandles val="exact"/>
        </dgm:presLayoutVars>
      </dgm:prSet>
      <dgm:spPr/>
      <dgm:t>
        <a:bodyPr/>
        <a:lstStyle/>
        <a:p>
          <a:endParaRPr lang="en-US"/>
        </a:p>
      </dgm:t>
    </dgm:pt>
    <dgm:pt modelId="{478B303D-0783-4AB7-B6B8-1B87DC606D2A}" type="pres">
      <dgm:prSet presAssocID="{F53670FD-575A-4591-95DA-2DB61F9CA53D}" presName="compNode" presStyleCnt="0"/>
      <dgm:spPr/>
    </dgm:pt>
    <dgm:pt modelId="{6BCA430A-68C1-4D66-B6E6-2483EDD2CCD9}" type="pres">
      <dgm:prSet presAssocID="{F53670FD-575A-4591-95DA-2DB61F9CA53D}" presName="bgRect" presStyleLbl="bgShp" presStyleIdx="0" presStyleCnt="3"/>
      <dgm:spPr/>
    </dgm:pt>
    <dgm:pt modelId="{3DD270E4-63FF-4AD9-A843-E6FEA50D01BA}" type="pres">
      <dgm:prSet presAssocID="{F53670FD-575A-4591-95DA-2DB61F9CA53D}"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t>
        <a:bodyPr/>
        <a:lstStyle/>
        <a:p>
          <a:endParaRPr lang="en-US"/>
        </a:p>
      </dgm:t>
      <dgm:extLst>
        <a:ext uri="{E40237B7-FDA0-4F09-8148-C483321AD2D9}">
          <dgm14:cNvPr xmlns:dgm14="http://schemas.microsoft.com/office/drawing/2010/diagram" id="0" name="" descr="Police"/>
        </a:ext>
      </dgm:extLst>
    </dgm:pt>
    <dgm:pt modelId="{4E80F35D-824B-4492-BE11-BA7A84119AD9}" type="pres">
      <dgm:prSet presAssocID="{F53670FD-575A-4591-95DA-2DB61F9CA53D}" presName="spaceRect" presStyleCnt="0"/>
      <dgm:spPr/>
    </dgm:pt>
    <dgm:pt modelId="{2198BB97-6D8B-408A-9DC4-9B33F227BAF8}" type="pres">
      <dgm:prSet presAssocID="{F53670FD-575A-4591-95DA-2DB61F9CA53D}" presName="parTx" presStyleLbl="revTx" presStyleIdx="0" presStyleCnt="3">
        <dgm:presLayoutVars>
          <dgm:chMax val="0"/>
          <dgm:chPref val="0"/>
        </dgm:presLayoutVars>
      </dgm:prSet>
      <dgm:spPr/>
      <dgm:t>
        <a:bodyPr/>
        <a:lstStyle/>
        <a:p>
          <a:endParaRPr lang="en-US"/>
        </a:p>
      </dgm:t>
    </dgm:pt>
    <dgm:pt modelId="{F1B2EB6D-FEAA-494E-9081-7B91413C7674}" type="pres">
      <dgm:prSet presAssocID="{170C0D21-8C97-4181-9B35-33F1AD61BCED}" presName="sibTrans" presStyleCnt="0"/>
      <dgm:spPr/>
    </dgm:pt>
    <dgm:pt modelId="{7F62E8C1-A9E4-4EF1-8AE9-A14E899EE01D}" type="pres">
      <dgm:prSet presAssocID="{18C9DEC2-E1F9-48DD-8E17-938FCF41404B}" presName="compNode" presStyleCnt="0"/>
      <dgm:spPr/>
    </dgm:pt>
    <dgm:pt modelId="{47153E24-AA30-4D3C-BDC8-C90B84DB7E72}" type="pres">
      <dgm:prSet presAssocID="{18C9DEC2-E1F9-48DD-8E17-938FCF41404B}" presName="bgRect" presStyleLbl="bgShp" presStyleIdx="1" presStyleCnt="3"/>
      <dgm:spPr/>
    </dgm:pt>
    <dgm:pt modelId="{81893AB8-DE43-4DB2-8D07-191F1173F824}" type="pres">
      <dgm:prSet presAssocID="{18C9DEC2-E1F9-48DD-8E17-938FCF41404B}"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t>
        <a:bodyPr/>
        <a:lstStyle/>
        <a:p>
          <a:endParaRPr lang="en-US"/>
        </a:p>
      </dgm:t>
      <dgm:extLst>
        <a:ext uri="{E40237B7-FDA0-4F09-8148-C483321AD2D9}">
          <dgm14:cNvPr xmlns:dgm14="http://schemas.microsoft.com/office/drawing/2010/diagram" id="0" name="" descr="Handcuffs"/>
        </a:ext>
      </dgm:extLst>
    </dgm:pt>
    <dgm:pt modelId="{6AC3EDCD-DA13-46D5-89C7-89319F1D8D12}" type="pres">
      <dgm:prSet presAssocID="{18C9DEC2-E1F9-48DD-8E17-938FCF41404B}" presName="spaceRect" presStyleCnt="0"/>
      <dgm:spPr/>
    </dgm:pt>
    <dgm:pt modelId="{DA4FB134-1C54-47DB-96DF-E43217476FBA}" type="pres">
      <dgm:prSet presAssocID="{18C9DEC2-E1F9-48DD-8E17-938FCF41404B}" presName="parTx" presStyleLbl="revTx" presStyleIdx="1" presStyleCnt="3" custScaleX="100312">
        <dgm:presLayoutVars>
          <dgm:chMax val="0"/>
          <dgm:chPref val="0"/>
        </dgm:presLayoutVars>
      </dgm:prSet>
      <dgm:spPr/>
      <dgm:t>
        <a:bodyPr/>
        <a:lstStyle/>
        <a:p>
          <a:endParaRPr lang="en-US"/>
        </a:p>
      </dgm:t>
    </dgm:pt>
    <dgm:pt modelId="{CF9BDADE-2061-4A64-A3CA-8561ED5075DF}" type="pres">
      <dgm:prSet presAssocID="{B3B94974-47A8-46D0-B5AC-435DAB1B3D39}" presName="sibTrans" presStyleCnt="0"/>
      <dgm:spPr/>
    </dgm:pt>
    <dgm:pt modelId="{D621CBD8-A07C-4D5A-8E74-AC9DDE528B81}" type="pres">
      <dgm:prSet presAssocID="{7DFBE8FB-7FEA-46EE-84A6-6EFDD89BEEC0}" presName="compNode" presStyleCnt="0"/>
      <dgm:spPr/>
    </dgm:pt>
    <dgm:pt modelId="{258CCBF5-01A3-477D-BD5C-523E95B42C61}" type="pres">
      <dgm:prSet presAssocID="{7DFBE8FB-7FEA-46EE-84A6-6EFDD89BEEC0}" presName="bgRect" presStyleLbl="bgShp" presStyleIdx="2" presStyleCnt="3"/>
      <dgm:spPr/>
    </dgm:pt>
    <dgm:pt modelId="{F4DA1C4D-94F2-47F9-98C3-AC13CA275B80}" type="pres">
      <dgm:prSet presAssocID="{7DFBE8FB-7FEA-46EE-84A6-6EFDD89BEEC0}"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t>
        <a:bodyPr/>
        <a:lstStyle/>
        <a:p>
          <a:endParaRPr lang="en-US"/>
        </a:p>
      </dgm:t>
      <dgm:extLst>
        <a:ext uri="{E40237B7-FDA0-4F09-8148-C483321AD2D9}">
          <dgm14:cNvPr xmlns:dgm14="http://schemas.microsoft.com/office/drawing/2010/diagram" id="0" name="" descr="Bottle"/>
        </a:ext>
      </dgm:extLst>
    </dgm:pt>
    <dgm:pt modelId="{6402EC06-2E92-4FB0-B1A0-F5316125CCDD}" type="pres">
      <dgm:prSet presAssocID="{7DFBE8FB-7FEA-46EE-84A6-6EFDD89BEEC0}" presName="spaceRect" presStyleCnt="0"/>
      <dgm:spPr/>
    </dgm:pt>
    <dgm:pt modelId="{F481F5E1-C577-41BF-8312-B7D13DB33B53}" type="pres">
      <dgm:prSet presAssocID="{7DFBE8FB-7FEA-46EE-84A6-6EFDD89BEEC0}" presName="parTx" presStyleLbl="revTx" presStyleIdx="2" presStyleCnt="3">
        <dgm:presLayoutVars>
          <dgm:chMax val="0"/>
          <dgm:chPref val="0"/>
        </dgm:presLayoutVars>
      </dgm:prSet>
      <dgm:spPr/>
      <dgm:t>
        <a:bodyPr/>
        <a:lstStyle/>
        <a:p>
          <a:endParaRPr lang="en-US"/>
        </a:p>
      </dgm:t>
    </dgm:pt>
  </dgm:ptLst>
  <dgm:cxnLst>
    <dgm:cxn modelId="{3D27D37A-633A-4891-A1AF-014EFEF8C8FE}" type="presOf" srcId="{6D313130-DEFE-4CDA-9BD4-A3FE16642C38}" destId="{29472992-A820-41D4-99FE-2E24568BC77C}" srcOrd="0" destOrd="0" presId="urn:microsoft.com/office/officeart/2018/2/layout/IconVerticalSolidList"/>
    <dgm:cxn modelId="{45BCB5CE-F205-42AA-BE69-A13CB4686F9F}" srcId="{6D313130-DEFE-4CDA-9BD4-A3FE16642C38}" destId="{18C9DEC2-E1F9-48DD-8E17-938FCF41404B}" srcOrd="1" destOrd="0" parTransId="{609F3D38-19DE-479A-9F3C-E82DDADE6886}" sibTransId="{B3B94974-47A8-46D0-B5AC-435DAB1B3D39}"/>
    <dgm:cxn modelId="{8170861D-9AB7-4304-A795-D7C16EEB26DD}" type="presOf" srcId="{7DFBE8FB-7FEA-46EE-84A6-6EFDD89BEEC0}" destId="{F481F5E1-C577-41BF-8312-B7D13DB33B53}" srcOrd="0" destOrd="0" presId="urn:microsoft.com/office/officeart/2018/2/layout/IconVerticalSolidList"/>
    <dgm:cxn modelId="{73E274C7-45DF-4ACF-92A1-9F13AC2A4556}" srcId="{6D313130-DEFE-4CDA-9BD4-A3FE16642C38}" destId="{F53670FD-575A-4591-95DA-2DB61F9CA53D}" srcOrd="0" destOrd="0" parTransId="{AC922E73-27AC-41F3-98AA-B324DFF214F3}" sibTransId="{170C0D21-8C97-4181-9B35-33F1AD61BCED}"/>
    <dgm:cxn modelId="{F89358DD-46A3-41AC-A219-33E22B23AD56}" type="presOf" srcId="{F53670FD-575A-4591-95DA-2DB61F9CA53D}" destId="{2198BB97-6D8B-408A-9DC4-9B33F227BAF8}" srcOrd="0" destOrd="0" presId="urn:microsoft.com/office/officeart/2018/2/layout/IconVerticalSolidList"/>
    <dgm:cxn modelId="{2B7503A2-7BCE-4B8D-9080-26C9F4993BC7}" srcId="{6D313130-DEFE-4CDA-9BD4-A3FE16642C38}" destId="{7DFBE8FB-7FEA-46EE-84A6-6EFDD89BEEC0}" srcOrd="2" destOrd="0" parTransId="{59B189DA-B022-4082-806C-BA3BD11C2944}" sibTransId="{878B1449-AC84-43C4-BE8C-D56DAD8AF9A6}"/>
    <dgm:cxn modelId="{45329E4B-3650-4B5A-A418-375453B4F3E5}" type="presOf" srcId="{18C9DEC2-E1F9-48DD-8E17-938FCF41404B}" destId="{DA4FB134-1C54-47DB-96DF-E43217476FBA}" srcOrd="0" destOrd="0" presId="urn:microsoft.com/office/officeart/2018/2/layout/IconVerticalSolidList"/>
    <dgm:cxn modelId="{37569332-C43A-4429-AD8C-9BC9ED5B07EB}" type="presParOf" srcId="{29472992-A820-41D4-99FE-2E24568BC77C}" destId="{478B303D-0783-4AB7-B6B8-1B87DC606D2A}" srcOrd="0" destOrd="0" presId="urn:microsoft.com/office/officeart/2018/2/layout/IconVerticalSolidList"/>
    <dgm:cxn modelId="{6787E117-22C9-47F6-9B83-75390BD6CA9D}" type="presParOf" srcId="{478B303D-0783-4AB7-B6B8-1B87DC606D2A}" destId="{6BCA430A-68C1-4D66-B6E6-2483EDD2CCD9}" srcOrd="0" destOrd="0" presId="urn:microsoft.com/office/officeart/2018/2/layout/IconVerticalSolidList"/>
    <dgm:cxn modelId="{81CA8366-BC9C-4E10-BC2D-3C3B89B14C99}" type="presParOf" srcId="{478B303D-0783-4AB7-B6B8-1B87DC606D2A}" destId="{3DD270E4-63FF-4AD9-A843-E6FEA50D01BA}" srcOrd="1" destOrd="0" presId="urn:microsoft.com/office/officeart/2018/2/layout/IconVerticalSolidList"/>
    <dgm:cxn modelId="{EC07BA4D-2BF3-401A-8B3D-BE84ED77DF99}" type="presParOf" srcId="{478B303D-0783-4AB7-B6B8-1B87DC606D2A}" destId="{4E80F35D-824B-4492-BE11-BA7A84119AD9}" srcOrd="2" destOrd="0" presId="urn:microsoft.com/office/officeart/2018/2/layout/IconVerticalSolidList"/>
    <dgm:cxn modelId="{537AEC6B-29E8-40BE-8770-9FCDE781585F}" type="presParOf" srcId="{478B303D-0783-4AB7-B6B8-1B87DC606D2A}" destId="{2198BB97-6D8B-408A-9DC4-9B33F227BAF8}" srcOrd="3" destOrd="0" presId="urn:microsoft.com/office/officeart/2018/2/layout/IconVerticalSolidList"/>
    <dgm:cxn modelId="{1C15D3A1-3E88-4D87-ACE4-22F3768136FA}" type="presParOf" srcId="{29472992-A820-41D4-99FE-2E24568BC77C}" destId="{F1B2EB6D-FEAA-494E-9081-7B91413C7674}" srcOrd="1" destOrd="0" presId="urn:microsoft.com/office/officeart/2018/2/layout/IconVerticalSolidList"/>
    <dgm:cxn modelId="{AF2179E6-B57D-4D9B-BE44-CD06F8507109}" type="presParOf" srcId="{29472992-A820-41D4-99FE-2E24568BC77C}" destId="{7F62E8C1-A9E4-4EF1-8AE9-A14E899EE01D}" srcOrd="2" destOrd="0" presId="urn:microsoft.com/office/officeart/2018/2/layout/IconVerticalSolidList"/>
    <dgm:cxn modelId="{7F788EF6-2DA4-48F7-8F45-7F0DD20AD147}" type="presParOf" srcId="{7F62E8C1-A9E4-4EF1-8AE9-A14E899EE01D}" destId="{47153E24-AA30-4D3C-BDC8-C90B84DB7E72}" srcOrd="0" destOrd="0" presId="urn:microsoft.com/office/officeart/2018/2/layout/IconVerticalSolidList"/>
    <dgm:cxn modelId="{443117A5-2CE1-402C-94FE-59B41737CB7B}" type="presParOf" srcId="{7F62E8C1-A9E4-4EF1-8AE9-A14E899EE01D}" destId="{81893AB8-DE43-4DB2-8D07-191F1173F824}" srcOrd="1" destOrd="0" presId="urn:microsoft.com/office/officeart/2018/2/layout/IconVerticalSolidList"/>
    <dgm:cxn modelId="{254A753A-E0CF-48BE-B68C-0DC33A159047}" type="presParOf" srcId="{7F62E8C1-A9E4-4EF1-8AE9-A14E899EE01D}" destId="{6AC3EDCD-DA13-46D5-89C7-89319F1D8D12}" srcOrd="2" destOrd="0" presId="urn:microsoft.com/office/officeart/2018/2/layout/IconVerticalSolidList"/>
    <dgm:cxn modelId="{C732C880-B17C-4FAD-95CE-6B549A69FF5A}" type="presParOf" srcId="{7F62E8C1-A9E4-4EF1-8AE9-A14E899EE01D}" destId="{DA4FB134-1C54-47DB-96DF-E43217476FBA}" srcOrd="3" destOrd="0" presId="urn:microsoft.com/office/officeart/2018/2/layout/IconVerticalSolidList"/>
    <dgm:cxn modelId="{536B96C4-BCD8-48B7-A685-A9F549781CFA}" type="presParOf" srcId="{29472992-A820-41D4-99FE-2E24568BC77C}" destId="{CF9BDADE-2061-4A64-A3CA-8561ED5075DF}" srcOrd="3" destOrd="0" presId="urn:microsoft.com/office/officeart/2018/2/layout/IconVerticalSolidList"/>
    <dgm:cxn modelId="{2EEDC7D1-64BA-47F5-8416-4B1CB17F83EB}" type="presParOf" srcId="{29472992-A820-41D4-99FE-2E24568BC77C}" destId="{D621CBD8-A07C-4D5A-8E74-AC9DDE528B81}" srcOrd="4" destOrd="0" presId="urn:microsoft.com/office/officeart/2018/2/layout/IconVerticalSolidList"/>
    <dgm:cxn modelId="{0C468179-8123-4053-9B82-A3E7D16B0598}" type="presParOf" srcId="{D621CBD8-A07C-4D5A-8E74-AC9DDE528B81}" destId="{258CCBF5-01A3-477D-BD5C-523E95B42C61}" srcOrd="0" destOrd="0" presId="urn:microsoft.com/office/officeart/2018/2/layout/IconVerticalSolidList"/>
    <dgm:cxn modelId="{7CEA2589-E417-4F19-AB5E-90C01F98DBA8}" type="presParOf" srcId="{D621CBD8-A07C-4D5A-8E74-AC9DDE528B81}" destId="{F4DA1C4D-94F2-47F9-98C3-AC13CA275B80}" srcOrd="1" destOrd="0" presId="urn:microsoft.com/office/officeart/2018/2/layout/IconVerticalSolidList"/>
    <dgm:cxn modelId="{4A13C848-BB3E-47B6-9D60-691A07A27186}" type="presParOf" srcId="{D621CBD8-A07C-4D5A-8E74-AC9DDE528B81}" destId="{6402EC06-2E92-4FB0-B1A0-F5316125CCDD}" srcOrd="2" destOrd="0" presId="urn:microsoft.com/office/officeart/2018/2/layout/IconVerticalSolidList"/>
    <dgm:cxn modelId="{698DD863-4F67-498D-868E-C8DF1E9C87DF}" type="presParOf" srcId="{D621CBD8-A07C-4D5A-8E74-AC9DDE528B81}" destId="{F481F5E1-C577-41BF-8312-B7D13DB33B5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7510A2-A842-4A32-B5C2-232BD3B1F598}"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8E5CDCF2-8830-448F-A241-417D15BBD7D4}">
      <dgm:prSet/>
      <dgm:spPr/>
      <dgm:t>
        <a:bodyPr/>
        <a:lstStyle/>
        <a:p>
          <a:r>
            <a:rPr lang="en-US" dirty="0"/>
            <a:t>Been declared incompetent, by any court having jurisdiction, by reason of mental disease or defect, or been involuntarily committed to an institution for treatment of mental disease by a District Court judge</a:t>
          </a:r>
        </a:p>
      </dgm:t>
    </dgm:pt>
    <dgm:pt modelId="{92294A04-F69A-4E86-8403-144C8D7BF958}" type="parTrans" cxnId="{A6528F0D-9D7D-4F7C-8E1C-098AA6136759}">
      <dgm:prSet/>
      <dgm:spPr/>
      <dgm:t>
        <a:bodyPr/>
        <a:lstStyle/>
        <a:p>
          <a:endParaRPr lang="en-US"/>
        </a:p>
      </dgm:t>
    </dgm:pt>
    <dgm:pt modelId="{E7639980-B6B0-4FB2-9E6B-6918102D03B5}" type="sibTrans" cxnId="{A6528F0D-9D7D-4F7C-8E1C-098AA6136759}">
      <dgm:prSet/>
      <dgm:spPr/>
      <dgm:t>
        <a:bodyPr/>
        <a:lstStyle/>
        <a:p>
          <a:endParaRPr lang="en-US"/>
        </a:p>
      </dgm:t>
    </dgm:pt>
    <dgm:pt modelId="{70569B47-F0DF-4B70-B390-B7B88C6E989B}">
      <dgm:prSet custT="1"/>
      <dgm:spPr/>
      <dgm:t>
        <a:bodyPr/>
        <a:lstStyle/>
        <a:p>
          <a:r>
            <a:rPr lang="en-US" sz="3200" b="1" dirty="0"/>
            <a:t>A prior </a:t>
          </a:r>
          <a:r>
            <a:rPr lang="en-US" sz="3200" b="1" dirty="0" smtClean="0"/>
            <a:t>revocation or denial </a:t>
          </a:r>
          <a:r>
            <a:rPr lang="en-US" sz="3200" b="1" dirty="0"/>
            <a:t>by the PPSB</a:t>
          </a:r>
        </a:p>
      </dgm:t>
    </dgm:pt>
    <dgm:pt modelId="{0EF4A17B-D101-4A5B-A487-3F8E2E69A3D9}" type="parTrans" cxnId="{9412AE5B-D6A1-40AC-A5C8-907EDA52E542}">
      <dgm:prSet/>
      <dgm:spPr/>
      <dgm:t>
        <a:bodyPr/>
        <a:lstStyle/>
        <a:p>
          <a:endParaRPr lang="en-US"/>
        </a:p>
      </dgm:t>
    </dgm:pt>
    <dgm:pt modelId="{E6B6B14A-2F79-46C6-8004-0598C61637EE}" type="sibTrans" cxnId="{9412AE5B-D6A1-40AC-A5C8-907EDA52E542}">
      <dgm:prSet/>
      <dgm:spPr/>
      <dgm:t>
        <a:bodyPr/>
        <a:lstStyle/>
        <a:p>
          <a:endParaRPr lang="en-US"/>
        </a:p>
      </dgm:t>
    </dgm:pt>
    <dgm:pt modelId="{97B27E76-D842-4262-8EC8-23DF4B199B69}">
      <dgm:prSet/>
      <dgm:spPr/>
      <dgm:t>
        <a:bodyPr/>
        <a:lstStyle/>
        <a:p>
          <a:r>
            <a:rPr lang="en-US" dirty="0"/>
            <a:t>“The term “Conviction” implies either a plea of guilty, a verdict of guilty or a plea of “No Contest.”</a:t>
          </a:r>
        </a:p>
      </dgm:t>
    </dgm:pt>
    <dgm:pt modelId="{DE174829-D792-40FB-9BD6-2B134D4AF881}" type="parTrans" cxnId="{C77D56C7-B717-4B83-9B65-7A509A189D77}">
      <dgm:prSet/>
      <dgm:spPr/>
      <dgm:t>
        <a:bodyPr/>
        <a:lstStyle/>
        <a:p>
          <a:endParaRPr lang="en-US"/>
        </a:p>
      </dgm:t>
    </dgm:pt>
    <dgm:pt modelId="{2858C2F5-8789-4A98-A1F6-40476FC51D42}" type="sibTrans" cxnId="{C77D56C7-B717-4B83-9B65-7A509A189D77}">
      <dgm:prSet/>
      <dgm:spPr/>
      <dgm:t>
        <a:bodyPr/>
        <a:lstStyle/>
        <a:p>
          <a:endParaRPr lang="en-US"/>
        </a:p>
      </dgm:t>
    </dgm:pt>
    <dgm:pt modelId="{4C389FE4-6B7D-45D3-B78C-D93508C06E1E}" type="pres">
      <dgm:prSet presAssocID="{547510A2-A842-4A32-B5C2-232BD3B1F598}" presName="Name0" presStyleCnt="0">
        <dgm:presLayoutVars>
          <dgm:dir/>
          <dgm:animLvl val="lvl"/>
          <dgm:resizeHandles val="exact"/>
        </dgm:presLayoutVars>
      </dgm:prSet>
      <dgm:spPr/>
      <dgm:t>
        <a:bodyPr/>
        <a:lstStyle/>
        <a:p>
          <a:endParaRPr lang="en-US"/>
        </a:p>
      </dgm:t>
    </dgm:pt>
    <dgm:pt modelId="{31BF6AE1-BA45-4987-8A42-BDB7741B6BB9}" type="pres">
      <dgm:prSet presAssocID="{97B27E76-D842-4262-8EC8-23DF4B199B69}" presName="boxAndChildren" presStyleCnt="0"/>
      <dgm:spPr/>
    </dgm:pt>
    <dgm:pt modelId="{026D5DEE-08C7-48FE-8944-90574F854803}" type="pres">
      <dgm:prSet presAssocID="{97B27E76-D842-4262-8EC8-23DF4B199B69}" presName="parentTextBox" presStyleLbl="node1" presStyleIdx="0" presStyleCnt="3"/>
      <dgm:spPr/>
      <dgm:t>
        <a:bodyPr/>
        <a:lstStyle/>
        <a:p>
          <a:endParaRPr lang="en-US"/>
        </a:p>
      </dgm:t>
    </dgm:pt>
    <dgm:pt modelId="{FD668330-A371-459E-9DCB-AB718985E093}" type="pres">
      <dgm:prSet presAssocID="{E6B6B14A-2F79-46C6-8004-0598C61637EE}" presName="sp" presStyleCnt="0"/>
      <dgm:spPr/>
    </dgm:pt>
    <dgm:pt modelId="{8CB1758A-C244-4EA4-8740-A348BD3267A4}" type="pres">
      <dgm:prSet presAssocID="{70569B47-F0DF-4B70-B390-B7B88C6E989B}" presName="arrowAndChildren" presStyleCnt="0"/>
      <dgm:spPr/>
    </dgm:pt>
    <dgm:pt modelId="{4543EBED-C947-4339-B3E6-FC7792AA101A}" type="pres">
      <dgm:prSet presAssocID="{70569B47-F0DF-4B70-B390-B7B88C6E989B}" presName="parentTextArrow" presStyleLbl="node1" presStyleIdx="1" presStyleCnt="3"/>
      <dgm:spPr/>
      <dgm:t>
        <a:bodyPr/>
        <a:lstStyle/>
        <a:p>
          <a:endParaRPr lang="en-US"/>
        </a:p>
      </dgm:t>
    </dgm:pt>
    <dgm:pt modelId="{F1E0FC41-EAA8-4677-B811-EA6EE3750727}" type="pres">
      <dgm:prSet presAssocID="{E7639980-B6B0-4FB2-9E6B-6918102D03B5}" presName="sp" presStyleCnt="0"/>
      <dgm:spPr/>
    </dgm:pt>
    <dgm:pt modelId="{22653484-BFCC-45A2-9A03-253AEE04939A}" type="pres">
      <dgm:prSet presAssocID="{8E5CDCF2-8830-448F-A241-417D15BBD7D4}" presName="arrowAndChildren" presStyleCnt="0"/>
      <dgm:spPr/>
    </dgm:pt>
    <dgm:pt modelId="{4D72D791-0BB6-4395-94F4-177FD0AB03E5}" type="pres">
      <dgm:prSet presAssocID="{8E5CDCF2-8830-448F-A241-417D15BBD7D4}" presName="parentTextArrow" presStyleLbl="node1" presStyleIdx="2" presStyleCnt="3"/>
      <dgm:spPr/>
      <dgm:t>
        <a:bodyPr/>
        <a:lstStyle/>
        <a:p>
          <a:endParaRPr lang="en-US"/>
        </a:p>
      </dgm:t>
    </dgm:pt>
  </dgm:ptLst>
  <dgm:cxnLst>
    <dgm:cxn modelId="{C77D56C7-B717-4B83-9B65-7A509A189D77}" srcId="{547510A2-A842-4A32-B5C2-232BD3B1F598}" destId="{97B27E76-D842-4262-8EC8-23DF4B199B69}" srcOrd="2" destOrd="0" parTransId="{DE174829-D792-40FB-9BD6-2B134D4AF881}" sibTransId="{2858C2F5-8789-4A98-A1F6-40476FC51D42}"/>
    <dgm:cxn modelId="{36CCEA2E-326A-4923-8470-C597EF522F82}" type="presOf" srcId="{8E5CDCF2-8830-448F-A241-417D15BBD7D4}" destId="{4D72D791-0BB6-4395-94F4-177FD0AB03E5}" srcOrd="0" destOrd="0" presId="urn:microsoft.com/office/officeart/2005/8/layout/process4"/>
    <dgm:cxn modelId="{A3648A4F-530D-4834-8782-5A9DD66D1696}" type="presOf" srcId="{547510A2-A842-4A32-B5C2-232BD3B1F598}" destId="{4C389FE4-6B7D-45D3-B78C-D93508C06E1E}" srcOrd="0" destOrd="0" presId="urn:microsoft.com/office/officeart/2005/8/layout/process4"/>
    <dgm:cxn modelId="{9412AE5B-D6A1-40AC-A5C8-907EDA52E542}" srcId="{547510A2-A842-4A32-B5C2-232BD3B1F598}" destId="{70569B47-F0DF-4B70-B390-B7B88C6E989B}" srcOrd="1" destOrd="0" parTransId="{0EF4A17B-D101-4A5B-A487-3F8E2E69A3D9}" sibTransId="{E6B6B14A-2F79-46C6-8004-0598C61637EE}"/>
    <dgm:cxn modelId="{AFBF53FE-F1AE-46E1-BDD4-F14FC2FF17B6}" type="presOf" srcId="{97B27E76-D842-4262-8EC8-23DF4B199B69}" destId="{026D5DEE-08C7-48FE-8944-90574F854803}" srcOrd="0" destOrd="0" presId="urn:microsoft.com/office/officeart/2005/8/layout/process4"/>
    <dgm:cxn modelId="{3AEB55AD-A8B5-44C6-B5C9-28E848C9F197}" type="presOf" srcId="{70569B47-F0DF-4B70-B390-B7B88C6E989B}" destId="{4543EBED-C947-4339-B3E6-FC7792AA101A}" srcOrd="0" destOrd="0" presId="urn:microsoft.com/office/officeart/2005/8/layout/process4"/>
    <dgm:cxn modelId="{A6528F0D-9D7D-4F7C-8E1C-098AA6136759}" srcId="{547510A2-A842-4A32-B5C2-232BD3B1F598}" destId="{8E5CDCF2-8830-448F-A241-417D15BBD7D4}" srcOrd="0" destOrd="0" parTransId="{92294A04-F69A-4E86-8403-144C8D7BF958}" sibTransId="{E7639980-B6B0-4FB2-9E6B-6918102D03B5}"/>
    <dgm:cxn modelId="{5DE9A122-E322-4934-959C-F9BC854FCBB2}" type="presParOf" srcId="{4C389FE4-6B7D-45D3-B78C-D93508C06E1E}" destId="{31BF6AE1-BA45-4987-8A42-BDB7741B6BB9}" srcOrd="0" destOrd="0" presId="urn:microsoft.com/office/officeart/2005/8/layout/process4"/>
    <dgm:cxn modelId="{19410A12-BEEA-4A0B-B51F-7E81DC107AEF}" type="presParOf" srcId="{31BF6AE1-BA45-4987-8A42-BDB7741B6BB9}" destId="{026D5DEE-08C7-48FE-8944-90574F854803}" srcOrd="0" destOrd="0" presId="urn:microsoft.com/office/officeart/2005/8/layout/process4"/>
    <dgm:cxn modelId="{F556390B-C694-478E-871F-B3BDF0FFB541}" type="presParOf" srcId="{4C389FE4-6B7D-45D3-B78C-D93508C06E1E}" destId="{FD668330-A371-459E-9DCB-AB718985E093}" srcOrd="1" destOrd="0" presId="urn:microsoft.com/office/officeart/2005/8/layout/process4"/>
    <dgm:cxn modelId="{CB4BB7CD-7FA9-4064-BEB2-D70BF95C241E}" type="presParOf" srcId="{4C389FE4-6B7D-45D3-B78C-D93508C06E1E}" destId="{8CB1758A-C244-4EA4-8740-A348BD3267A4}" srcOrd="2" destOrd="0" presId="urn:microsoft.com/office/officeart/2005/8/layout/process4"/>
    <dgm:cxn modelId="{9CA2E3EC-6E71-4087-9BD6-3636786F14BF}" type="presParOf" srcId="{8CB1758A-C244-4EA4-8740-A348BD3267A4}" destId="{4543EBED-C947-4339-B3E6-FC7792AA101A}" srcOrd="0" destOrd="0" presId="urn:microsoft.com/office/officeart/2005/8/layout/process4"/>
    <dgm:cxn modelId="{E079AFB6-7F5D-4FD8-890C-1296E32A8D36}" type="presParOf" srcId="{4C389FE4-6B7D-45D3-B78C-D93508C06E1E}" destId="{F1E0FC41-EAA8-4677-B811-EA6EE3750727}" srcOrd="3" destOrd="0" presId="urn:microsoft.com/office/officeart/2005/8/layout/process4"/>
    <dgm:cxn modelId="{477B5815-B83E-4D36-9260-CBED90493EAE}" type="presParOf" srcId="{4C389FE4-6B7D-45D3-B78C-D93508C06E1E}" destId="{22653484-BFCC-45A2-9A03-253AEE04939A}" srcOrd="4" destOrd="0" presId="urn:microsoft.com/office/officeart/2005/8/layout/process4"/>
    <dgm:cxn modelId="{0583A397-B13E-49F2-B263-E8B55A849062}" type="presParOf" srcId="{22653484-BFCC-45A2-9A03-253AEE04939A}" destId="{4D72D791-0BB6-4395-94F4-177FD0AB03E5}"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492DF7C-BEC2-4F3D-A0E2-913D6F270F31}"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5F2A0736-236A-49D2-978A-B937453F7CF8}">
      <dgm:prSet custT="1"/>
      <dgm:spPr/>
      <dgm:t>
        <a:bodyPr/>
        <a:lstStyle/>
        <a:p>
          <a:r>
            <a:rPr lang="en-US" sz="1400" dirty="0"/>
            <a:t>Made any false statement or given false information in connection with any application to PPSB</a:t>
          </a:r>
        </a:p>
      </dgm:t>
    </dgm:pt>
    <dgm:pt modelId="{BF091449-680B-4268-9BC4-463CE12EC57D}" type="parTrans" cxnId="{00295E8D-7BC3-400D-94E0-899C91DD2B80}">
      <dgm:prSet/>
      <dgm:spPr/>
      <dgm:t>
        <a:bodyPr/>
        <a:lstStyle/>
        <a:p>
          <a:endParaRPr lang="en-US"/>
        </a:p>
      </dgm:t>
    </dgm:pt>
    <dgm:pt modelId="{BD7D31A9-C381-4E4E-B933-8A66C1A41B55}" type="sibTrans" cxnId="{00295E8D-7BC3-400D-94E0-899C91DD2B80}">
      <dgm:prSet/>
      <dgm:spPr/>
      <dgm:t>
        <a:bodyPr/>
        <a:lstStyle/>
        <a:p>
          <a:endParaRPr lang="en-US"/>
        </a:p>
      </dgm:t>
    </dgm:pt>
    <dgm:pt modelId="{E7007B5A-38EE-48DE-B25C-E3C76760F2ED}">
      <dgm:prSet/>
      <dgm:spPr/>
      <dgm:t>
        <a:bodyPr/>
        <a:lstStyle/>
        <a:p>
          <a:r>
            <a:rPr lang="en-US" dirty="0"/>
            <a:t>Violate provisions of Chapter 74C</a:t>
          </a:r>
        </a:p>
      </dgm:t>
    </dgm:pt>
    <dgm:pt modelId="{36A090A1-D0F5-4E80-B3A5-E485560E0836}" type="parTrans" cxnId="{8F21636F-005B-4641-9D70-E274CB724CEB}">
      <dgm:prSet/>
      <dgm:spPr/>
      <dgm:t>
        <a:bodyPr/>
        <a:lstStyle/>
        <a:p>
          <a:endParaRPr lang="en-US"/>
        </a:p>
      </dgm:t>
    </dgm:pt>
    <dgm:pt modelId="{BA307E37-62A0-4FA7-A298-931AF5441DF9}" type="sibTrans" cxnId="{8F21636F-005B-4641-9D70-E274CB724CEB}">
      <dgm:prSet/>
      <dgm:spPr/>
      <dgm:t>
        <a:bodyPr/>
        <a:lstStyle/>
        <a:p>
          <a:endParaRPr lang="en-US"/>
        </a:p>
      </dgm:t>
    </dgm:pt>
    <dgm:pt modelId="{6E2AD55C-4F6B-45F7-B66C-4E30F4594317}">
      <dgm:prSet/>
      <dgm:spPr/>
      <dgm:t>
        <a:bodyPr/>
        <a:lstStyle/>
        <a:p>
          <a:r>
            <a:rPr lang="en-US" dirty="0"/>
            <a:t>Impersonate a Police Officer</a:t>
          </a:r>
        </a:p>
      </dgm:t>
    </dgm:pt>
    <dgm:pt modelId="{98F6D4EE-823D-4FD8-BE98-98A6261EAEAB}" type="parTrans" cxnId="{4EF18C05-1BB7-4F0C-9543-FFC86A936054}">
      <dgm:prSet/>
      <dgm:spPr/>
      <dgm:t>
        <a:bodyPr/>
        <a:lstStyle/>
        <a:p>
          <a:endParaRPr lang="en-US"/>
        </a:p>
      </dgm:t>
    </dgm:pt>
    <dgm:pt modelId="{DC9B8D64-E15E-4651-972A-9DEFDB1D3F5D}" type="sibTrans" cxnId="{4EF18C05-1BB7-4F0C-9543-FFC86A936054}">
      <dgm:prSet/>
      <dgm:spPr/>
      <dgm:t>
        <a:bodyPr/>
        <a:lstStyle/>
        <a:p>
          <a:endParaRPr lang="en-US"/>
        </a:p>
      </dgm:t>
    </dgm:pt>
    <dgm:pt modelId="{1BBEC204-0876-42F3-8918-1FB3CD98A33E}">
      <dgm:prSet/>
      <dgm:spPr/>
      <dgm:t>
        <a:bodyPr/>
        <a:lstStyle/>
        <a:p>
          <a:r>
            <a:rPr lang="en-US" dirty="0"/>
            <a:t>Engage in services without a license</a:t>
          </a:r>
        </a:p>
      </dgm:t>
    </dgm:pt>
    <dgm:pt modelId="{0778C2DC-984F-4B86-B729-283D91525021}" type="parTrans" cxnId="{B95D0C0E-1CD9-4D88-8807-C864C3402FDB}">
      <dgm:prSet/>
      <dgm:spPr/>
      <dgm:t>
        <a:bodyPr/>
        <a:lstStyle/>
        <a:p>
          <a:endParaRPr lang="en-US"/>
        </a:p>
      </dgm:t>
    </dgm:pt>
    <dgm:pt modelId="{8C7FA8F3-BDD9-4762-AFCE-8A247440A690}" type="sibTrans" cxnId="{B95D0C0E-1CD9-4D88-8807-C864C3402FDB}">
      <dgm:prSet/>
      <dgm:spPr/>
      <dgm:t>
        <a:bodyPr/>
        <a:lstStyle/>
        <a:p>
          <a:endParaRPr lang="en-US"/>
        </a:p>
      </dgm:t>
    </dgm:pt>
    <dgm:pt modelId="{E3E91CC8-55D9-461E-A40B-B7C1676F3569}">
      <dgm:prSet/>
      <dgm:spPr/>
      <dgm:t>
        <a:bodyPr/>
        <a:lstStyle/>
        <a:p>
          <a:r>
            <a:rPr lang="en-US" dirty="0"/>
            <a:t>Fail to provide agreed services</a:t>
          </a:r>
        </a:p>
      </dgm:t>
    </dgm:pt>
    <dgm:pt modelId="{9EF59A5E-E78A-4B45-BE80-2A0AA719D432}" type="parTrans" cxnId="{2ED3C6D8-5357-4EB0-93A6-8AF25C0B2F0B}">
      <dgm:prSet/>
      <dgm:spPr/>
      <dgm:t>
        <a:bodyPr/>
        <a:lstStyle/>
        <a:p>
          <a:endParaRPr lang="en-US"/>
        </a:p>
      </dgm:t>
    </dgm:pt>
    <dgm:pt modelId="{7D38914A-B7CA-4B11-8942-FC263101408B}" type="sibTrans" cxnId="{2ED3C6D8-5357-4EB0-93A6-8AF25C0B2F0B}">
      <dgm:prSet/>
      <dgm:spPr/>
      <dgm:t>
        <a:bodyPr/>
        <a:lstStyle/>
        <a:p>
          <a:endParaRPr lang="en-US"/>
        </a:p>
      </dgm:t>
    </dgm:pt>
    <dgm:pt modelId="{F54E3A59-9382-4932-848D-D3DA6143B683}">
      <dgm:prSet/>
      <dgm:spPr/>
      <dgm:t>
        <a:bodyPr/>
        <a:lstStyle/>
        <a:p>
          <a:r>
            <a:rPr lang="en-US" dirty="0"/>
            <a:t>Knowingly make a false report</a:t>
          </a:r>
        </a:p>
      </dgm:t>
    </dgm:pt>
    <dgm:pt modelId="{97C60E6E-3F6B-443D-9419-64C697E23DEF}" type="parTrans" cxnId="{E9BAD476-336A-4027-9A22-F32842E5E000}">
      <dgm:prSet/>
      <dgm:spPr/>
      <dgm:t>
        <a:bodyPr/>
        <a:lstStyle/>
        <a:p>
          <a:endParaRPr lang="en-US"/>
        </a:p>
      </dgm:t>
    </dgm:pt>
    <dgm:pt modelId="{26F4E637-A888-462B-8F7C-FDF534BE49CC}" type="sibTrans" cxnId="{E9BAD476-336A-4027-9A22-F32842E5E000}">
      <dgm:prSet/>
      <dgm:spPr/>
      <dgm:t>
        <a:bodyPr/>
        <a:lstStyle/>
        <a:p>
          <a:endParaRPr lang="en-US"/>
        </a:p>
      </dgm:t>
    </dgm:pt>
    <dgm:pt modelId="{CCB678A7-80BF-4042-B0DA-64DFBB93ED59}">
      <dgm:prSet/>
      <dgm:spPr/>
      <dgm:t>
        <a:bodyPr/>
        <a:lstStyle/>
        <a:p>
          <a:r>
            <a:rPr lang="en-US" dirty="0"/>
            <a:t>Willfully fail or refuse to render services to client as agreed upon</a:t>
          </a:r>
        </a:p>
      </dgm:t>
    </dgm:pt>
    <dgm:pt modelId="{1764488B-ED4F-46EE-94F1-693B204675FA}" type="parTrans" cxnId="{5BA47047-D8FC-492F-A920-A7035ADBBE43}">
      <dgm:prSet/>
      <dgm:spPr/>
      <dgm:t>
        <a:bodyPr/>
        <a:lstStyle/>
        <a:p>
          <a:endParaRPr lang="en-US"/>
        </a:p>
      </dgm:t>
    </dgm:pt>
    <dgm:pt modelId="{B5E5208F-2928-441A-93DD-67BE113D4B82}" type="sibTrans" cxnId="{5BA47047-D8FC-492F-A920-A7035ADBBE43}">
      <dgm:prSet/>
      <dgm:spPr/>
      <dgm:t>
        <a:bodyPr/>
        <a:lstStyle/>
        <a:p>
          <a:endParaRPr lang="en-US"/>
        </a:p>
      </dgm:t>
    </dgm:pt>
    <dgm:pt modelId="{02FE083D-F1FC-4CC2-A1D6-FF6A44F8976D}" type="pres">
      <dgm:prSet presAssocID="{7492DF7C-BEC2-4F3D-A0E2-913D6F270F31}" presName="root" presStyleCnt="0">
        <dgm:presLayoutVars>
          <dgm:dir/>
          <dgm:resizeHandles val="exact"/>
        </dgm:presLayoutVars>
      </dgm:prSet>
      <dgm:spPr/>
      <dgm:t>
        <a:bodyPr/>
        <a:lstStyle/>
        <a:p>
          <a:endParaRPr lang="en-US"/>
        </a:p>
      </dgm:t>
    </dgm:pt>
    <dgm:pt modelId="{DA87FDC8-5C0C-4FBE-8BA8-37899E7AADAF}" type="pres">
      <dgm:prSet presAssocID="{5F2A0736-236A-49D2-978A-B937453F7CF8}" presName="compNode" presStyleCnt="0"/>
      <dgm:spPr/>
    </dgm:pt>
    <dgm:pt modelId="{7C966C81-8A13-42C3-BEFB-81E952789632}" type="pres">
      <dgm:prSet presAssocID="{5F2A0736-236A-49D2-978A-B937453F7CF8}" presName="bgRect" presStyleLbl="bgShp" presStyleIdx="0" presStyleCnt="7"/>
      <dgm:spPr/>
    </dgm:pt>
    <dgm:pt modelId="{D1B3DD0F-24F4-4A45-BBD4-8256B2B13689}" type="pres">
      <dgm:prSet presAssocID="{5F2A0736-236A-49D2-978A-B937453F7CF8}" presName="iconRect" presStyleLbl="node1" presStyleIdx="0" presStyleCnt="7"/>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t>
        <a:bodyPr/>
        <a:lstStyle/>
        <a:p>
          <a:endParaRPr lang="en-US"/>
        </a:p>
      </dgm:t>
      <dgm:extLst>
        <a:ext uri="{E40237B7-FDA0-4F09-8148-C483321AD2D9}">
          <dgm14:cNvPr xmlns:dgm14="http://schemas.microsoft.com/office/drawing/2010/diagram" id="0" name="" descr="Close"/>
        </a:ext>
      </dgm:extLst>
    </dgm:pt>
    <dgm:pt modelId="{5E129A94-DEF6-4FE7-BAC9-B52B99AB1223}" type="pres">
      <dgm:prSet presAssocID="{5F2A0736-236A-49D2-978A-B937453F7CF8}" presName="spaceRect" presStyleCnt="0"/>
      <dgm:spPr/>
    </dgm:pt>
    <dgm:pt modelId="{13B51A94-39E7-4615-B857-C6B5C29C7044}" type="pres">
      <dgm:prSet presAssocID="{5F2A0736-236A-49D2-978A-B937453F7CF8}" presName="parTx" presStyleLbl="revTx" presStyleIdx="0" presStyleCnt="7">
        <dgm:presLayoutVars>
          <dgm:chMax val="0"/>
          <dgm:chPref val="0"/>
        </dgm:presLayoutVars>
      </dgm:prSet>
      <dgm:spPr/>
      <dgm:t>
        <a:bodyPr/>
        <a:lstStyle/>
        <a:p>
          <a:endParaRPr lang="en-US"/>
        </a:p>
      </dgm:t>
    </dgm:pt>
    <dgm:pt modelId="{D4F2F012-132A-4CB0-B8DB-46876CEB6145}" type="pres">
      <dgm:prSet presAssocID="{BD7D31A9-C381-4E4E-B933-8A66C1A41B55}" presName="sibTrans" presStyleCnt="0"/>
      <dgm:spPr/>
    </dgm:pt>
    <dgm:pt modelId="{4C7EC707-B332-4596-913D-87E38117EBAA}" type="pres">
      <dgm:prSet presAssocID="{E7007B5A-38EE-48DE-B25C-E3C76760F2ED}" presName="compNode" presStyleCnt="0"/>
      <dgm:spPr/>
    </dgm:pt>
    <dgm:pt modelId="{5C7295AF-550C-4D78-8B0E-4F1EB0DFD913}" type="pres">
      <dgm:prSet presAssocID="{E7007B5A-38EE-48DE-B25C-E3C76760F2ED}" presName="bgRect" presStyleLbl="bgShp" presStyleIdx="1" presStyleCnt="7"/>
      <dgm:spPr/>
    </dgm:pt>
    <dgm:pt modelId="{B5C078B7-A2BD-47D0-9568-0DF1C4AB5638}" type="pres">
      <dgm:prSet presAssocID="{E7007B5A-38EE-48DE-B25C-E3C76760F2ED}" presName="iconRect" presStyleLbl="node1" presStyleIdx="1" presStyleCnt="7"/>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t>
        <a:bodyPr/>
        <a:lstStyle/>
        <a:p>
          <a:endParaRPr lang="en-US"/>
        </a:p>
      </dgm:t>
      <dgm:extLst>
        <a:ext uri="{E40237B7-FDA0-4F09-8148-C483321AD2D9}">
          <dgm14:cNvPr xmlns:dgm14="http://schemas.microsoft.com/office/drawing/2010/diagram" id="0" name="" descr="Gavel"/>
        </a:ext>
      </dgm:extLst>
    </dgm:pt>
    <dgm:pt modelId="{73F17AC5-C549-44CB-AA00-BD0CA896E1B4}" type="pres">
      <dgm:prSet presAssocID="{E7007B5A-38EE-48DE-B25C-E3C76760F2ED}" presName="spaceRect" presStyleCnt="0"/>
      <dgm:spPr/>
    </dgm:pt>
    <dgm:pt modelId="{B1A0B8F7-ACEF-488A-8526-80D1530A3D7F}" type="pres">
      <dgm:prSet presAssocID="{E7007B5A-38EE-48DE-B25C-E3C76760F2ED}" presName="parTx" presStyleLbl="revTx" presStyleIdx="1" presStyleCnt="7">
        <dgm:presLayoutVars>
          <dgm:chMax val="0"/>
          <dgm:chPref val="0"/>
        </dgm:presLayoutVars>
      </dgm:prSet>
      <dgm:spPr/>
      <dgm:t>
        <a:bodyPr/>
        <a:lstStyle/>
        <a:p>
          <a:endParaRPr lang="en-US"/>
        </a:p>
      </dgm:t>
    </dgm:pt>
    <dgm:pt modelId="{8E4C706B-3442-45DF-A42F-011CC2546903}" type="pres">
      <dgm:prSet presAssocID="{BA307E37-62A0-4FA7-A298-931AF5441DF9}" presName="sibTrans" presStyleCnt="0"/>
      <dgm:spPr/>
    </dgm:pt>
    <dgm:pt modelId="{EB23D57F-1EFA-4589-BE8D-CCBC1CBB73DB}" type="pres">
      <dgm:prSet presAssocID="{6E2AD55C-4F6B-45F7-B66C-4E30F4594317}" presName="compNode" presStyleCnt="0"/>
      <dgm:spPr/>
    </dgm:pt>
    <dgm:pt modelId="{704A82F5-32CF-4486-A7E7-F8316D9A37F4}" type="pres">
      <dgm:prSet presAssocID="{6E2AD55C-4F6B-45F7-B66C-4E30F4594317}" presName="bgRect" presStyleLbl="bgShp" presStyleIdx="2" presStyleCnt="7"/>
      <dgm:spPr>
        <a:solidFill>
          <a:schemeClr val="accent1"/>
        </a:solidFill>
      </dgm:spPr>
    </dgm:pt>
    <dgm:pt modelId="{23B16C90-B877-4F44-98DE-4D7C128CB2B2}" type="pres">
      <dgm:prSet presAssocID="{6E2AD55C-4F6B-45F7-B66C-4E30F4594317}" presName="iconRect" presStyleLbl="node1" presStyleIdx="2" presStyleCnt="7"/>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t>
        <a:bodyPr/>
        <a:lstStyle/>
        <a:p>
          <a:endParaRPr lang="en-US"/>
        </a:p>
      </dgm:t>
      <dgm:extLst>
        <a:ext uri="{E40237B7-FDA0-4F09-8148-C483321AD2D9}">
          <dgm14:cNvPr xmlns:dgm14="http://schemas.microsoft.com/office/drawing/2010/diagram" id="0" name="" descr="Police"/>
        </a:ext>
      </dgm:extLst>
    </dgm:pt>
    <dgm:pt modelId="{ACB04278-1EF7-4BF0-BA17-88BDF642F5FF}" type="pres">
      <dgm:prSet presAssocID="{6E2AD55C-4F6B-45F7-B66C-4E30F4594317}" presName="spaceRect" presStyleCnt="0"/>
      <dgm:spPr/>
    </dgm:pt>
    <dgm:pt modelId="{87310585-A5C9-433F-8779-5443A7FF44DE}" type="pres">
      <dgm:prSet presAssocID="{6E2AD55C-4F6B-45F7-B66C-4E30F4594317}" presName="parTx" presStyleLbl="revTx" presStyleIdx="2" presStyleCnt="7">
        <dgm:presLayoutVars>
          <dgm:chMax val="0"/>
          <dgm:chPref val="0"/>
        </dgm:presLayoutVars>
      </dgm:prSet>
      <dgm:spPr/>
      <dgm:t>
        <a:bodyPr/>
        <a:lstStyle/>
        <a:p>
          <a:endParaRPr lang="en-US"/>
        </a:p>
      </dgm:t>
    </dgm:pt>
    <dgm:pt modelId="{3ECBF5CE-F4AD-47F2-A464-67FA5D7FDE87}" type="pres">
      <dgm:prSet presAssocID="{DC9B8D64-E15E-4651-972A-9DEFDB1D3F5D}" presName="sibTrans" presStyleCnt="0"/>
      <dgm:spPr/>
    </dgm:pt>
    <dgm:pt modelId="{E909B9B7-CC81-4D60-871E-BDD201304684}" type="pres">
      <dgm:prSet presAssocID="{1BBEC204-0876-42F3-8918-1FB3CD98A33E}" presName="compNode" presStyleCnt="0"/>
      <dgm:spPr/>
    </dgm:pt>
    <dgm:pt modelId="{3D6A1DFA-C759-4B99-903A-EF7D24DA45B6}" type="pres">
      <dgm:prSet presAssocID="{1BBEC204-0876-42F3-8918-1FB3CD98A33E}" presName="bgRect" presStyleLbl="bgShp" presStyleIdx="3" presStyleCnt="7"/>
      <dgm:spPr/>
    </dgm:pt>
    <dgm:pt modelId="{3948ABAE-4EED-42B3-957F-71409BB185FF}" type="pres">
      <dgm:prSet presAssocID="{1BBEC204-0876-42F3-8918-1FB3CD98A33E}" presName="iconRect" presStyleLbl="node1" presStyleIdx="3" presStyleCnt="7"/>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a:ln>
          <a:noFill/>
        </a:ln>
      </dgm:spPr>
      <dgm:t>
        <a:bodyPr/>
        <a:lstStyle/>
        <a:p>
          <a:endParaRPr lang="en-US"/>
        </a:p>
      </dgm:t>
      <dgm:extLst>
        <a:ext uri="{E40237B7-FDA0-4F09-8148-C483321AD2D9}">
          <dgm14:cNvPr xmlns:dgm14="http://schemas.microsoft.com/office/drawing/2010/diagram" id="0" name="" descr="Handshake"/>
        </a:ext>
      </dgm:extLst>
    </dgm:pt>
    <dgm:pt modelId="{1739666F-7938-49F1-BFDC-878FCD8DF166}" type="pres">
      <dgm:prSet presAssocID="{1BBEC204-0876-42F3-8918-1FB3CD98A33E}" presName="spaceRect" presStyleCnt="0"/>
      <dgm:spPr/>
    </dgm:pt>
    <dgm:pt modelId="{95BF34F4-D19B-44B0-940A-B0F9FE8F94DB}" type="pres">
      <dgm:prSet presAssocID="{1BBEC204-0876-42F3-8918-1FB3CD98A33E}" presName="parTx" presStyleLbl="revTx" presStyleIdx="3" presStyleCnt="7">
        <dgm:presLayoutVars>
          <dgm:chMax val="0"/>
          <dgm:chPref val="0"/>
        </dgm:presLayoutVars>
      </dgm:prSet>
      <dgm:spPr/>
      <dgm:t>
        <a:bodyPr/>
        <a:lstStyle/>
        <a:p>
          <a:endParaRPr lang="en-US"/>
        </a:p>
      </dgm:t>
    </dgm:pt>
    <dgm:pt modelId="{5D98F035-C72B-46D9-B0C4-D3A64F6A05C2}" type="pres">
      <dgm:prSet presAssocID="{8C7FA8F3-BDD9-4762-AFCE-8A247440A690}" presName="sibTrans" presStyleCnt="0"/>
      <dgm:spPr/>
    </dgm:pt>
    <dgm:pt modelId="{2663F8B4-ED4F-4533-AF0C-2827EE8DCACB}" type="pres">
      <dgm:prSet presAssocID="{E3E91CC8-55D9-461E-A40B-B7C1676F3569}" presName="compNode" presStyleCnt="0"/>
      <dgm:spPr/>
    </dgm:pt>
    <dgm:pt modelId="{8112F28B-8899-4B05-9A1B-E592EC80C15F}" type="pres">
      <dgm:prSet presAssocID="{E3E91CC8-55D9-461E-A40B-B7C1676F3569}" presName="bgRect" presStyleLbl="bgShp" presStyleIdx="4" presStyleCnt="7"/>
      <dgm:spPr/>
    </dgm:pt>
    <dgm:pt modelId="{44546430-26EC-4917-9B00-D4FF45D216BE}" type="pres">
      <dgm:prSet presAssocID="{E3E91CC8-55D9-461E-A40B-B7C1676F3569}" presName="iconRect" presStyleLbl="node1" presStyleIdx="4" presStyleCnt="7"/>
      <dgm:spPr>
        <a:blipFill>
          <a:blip xmlns:r="http://schemas.openxmlformats.org/officeDocument/2006/relationships"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a:blipFill>
        <a:ln>
          <a:noFill/>
        </a:ln>
      </dgm:spPr>
      <dgm:t>
        <a:bodyPr/>
        <a:lstStyle/>
        <a:p>
          <a:endParaRPr lang="en-US"/>
        </a:p>
      </dgm:t>
      <dgm:extLst>
        <a:ext uri="{E40237B7-FDA0-4F09-8148-C483321AD2D9}">
          <dgm14:cNvPr xmlns:dgm14="http://schemas.microsoft.com/office/drawing/2010/diagram" id="0" name="" descr="Checklist"/>
        </a:ext>
      </dgm:extLst>
    </dgm:pt>
    <dgm:pt modelId="{8F4195F2-86B7-4C33-A5C1-3A63E942B3AD}" type="pres">
      <dgm:prSet presAssocID="{E3E91CC8-55D9-461E-A40B-B7C1676F3569}" presName="spaceRect" presStyleCnt="0"/>
      <dgm:spPr/>
    </dgm:pt>
    <dgm:pt modelId="{E16A2D9E-E82C-40FB-900E-75D9932C0F55}" type="pres">
      <dgm:prSet presAssocID="{E3E91CC8-55D9-461E-A40B-B7C1676F3569}" presName="parTx" presStyleLbl="revTx" presStyleIdx="4" presStyleCnt="7">
        <dgm:presLayoutVars>
          <dgm:chMax val="0"/>
          <dgm:chPref val="0"/>
        </dgm:presLayoutVars>
      </dgm:prSet>
      <dgm:spPr/>
      <dgm:t>
        <a:bodyPr/>
        <a:lstStyle/>
        <a:p>
          <a:endParaRPr lang="en-US"/>
        </a:p>
      </dgm:t>
    </dgm:pt>
    <dgm:pt modelId="{FE86E6B9-B1F2-49AE-9D5A-3E63D25DCB26}" type="pres">
      <dgm:prSet presAssocID="{7D38914A-B7CA-4B11-8942-FC263101408B}" presName="sibTrans" presStyleCnt="0"/>
      <dgm:spPr/>
    </dgm:pt>
    <dgm:pt modelId="{8A7918F1-1909-4529-A53D-ABE7AF9B7DCC}" type="pres">
      <dgm:prSet presAssocID="{F54E3A59-9382-4932-848D-D3DA6143B683}" presName="compNode" presStyleCnt="0"/>
      <dgm:spPr/>
    </dgm:pt>
    <dgm:pt modelId="{571B0E75-4995-481C-AB2A-1061B4C5D4B1}" type="pres">
      <dgm:prSet presAssocID="{F54E3A59-9382-4932-848D-D3DA6143B683}" presName="bgRect" presStyleLbl="bgShp" presStyleIdx="5" presStyleCnt="7"/>
      <dgm:spPr/>
    </dgm:pt>
    <dgm:pt modelId="{341FD3C2-A3C4-4B4D-B7F4-02BF2B521C48}" type="pres">
      <dgm:prSet presAssocID="{F54E3A59-9382-4932-848D-D3DA6143B683}" presName="iconRect" presStyleLbl="node1" presStyleIdx="5" presStyleCnt="7"/>
      <dgm:spPr>
        <a:blipFill>
          <a:blip xmlns:r="http://schemas.openxmlformats.org/officeDocument/2006/relationships" r:embed="rId11" cstate="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a:blipFill>
        <a:ln>
          <a:noFill/>
        </a:ln>
      </dgm:spPr>
      <dgm:t>
        <a:bodyPr/>
        <a:lstStyle/>
        <a:p>
          <a:endParaRPr lang="en-US"/>
        </a:p>
      </dgm:t>
      <dgm:extLst>
        <a:ext uri="{E40237B7-FDA0-4F09-8148-C483321AD2D9}">
          <dgm14:cNvPr xmlns:dgm14="http://schemas.microsoft.com/office/drawing/2010/diagram" id="0" name="" descr="Document"/>
        </a:ext>
      </dgm:extLst>
    </dgm:pt>
    <dgm:pt modelId="{D981EB50-320F-46AF-A9FA-3FF4AEE4253C}" type="pres">
      <dgm:prSet presAssocID="{F54E3A59-9382-4932-848D-D3DA6143B683}" presName="spaceRect" presStyleCnt="0"/>
      <dgm:spPr/>
    </dgm:pt>
    <dgm:pt modelId="{85DBF7E7-49BC-4EE1-83A6-AB7877353DC5}" type="pres">
      <dgm:prSet presAssocID="{F54E3A59-9382-4932-848D-D3DA6143B683}" presName="parTx" presStyleLbl="revTx" presStyleIdx="5" presStyleCnt="7">
        <dgm:presLayoutVars>
          <dgm:chMax val="0"/>
          <dgm:chPref val="0"/>
        </dgm:presLayoutVars>
      </dgm:prSet>
      <dgm:spPr/>
      <dgm:t>
        <a:bodyPr/>
        <a:lstStyle/>
        <a:p>
          <a:endParaRPr lang="en-US"/>
        </a:p>
      </dgm:t>
    </dgm:pt>
    <dgm:pt modelId="{7D190D27-D76C-4CC2-99F1-16629A5527D0}" type="pres">
      <dgm:prSet presAssocID="{26F4E637-A888-462B-8F7C-FDF534BE49CC}" presName="sibTrans" presStyleCnt="0"/>
      <dgm:spPr/>
    </dgm:pt>
    <dgm:pt modelId="{1668B8CC-8D26-47BD-AC0A-102836A04B80}" type="pres">
      <dgm:prSet presAssocID="{CCB678A7-80BF-4042-B0DA-64DFBB93ED59}" presName="compNode" presStyleCnt="0"/>
      <dgm:spPr/>
    </dgm:pt>
    <dgm:pt modelId="{977CB4AF-1C8A-4EC0-8D87-EB2B332749C6}" type="pres">
      <dgm:prSet presAssocID="{CCB678A7-80BF-4042-B0DA-64DFBB93ED59}" presName="bgRect" presStyleLbl="bgShp" presStyleIdx="6" presStyleCnt="7"/>
      <dgm:spPr>
        <a:solidFill>
          <a:srgbClr val="002060"/>
        </a:solidFill>
      </dgm:spPr>
    </dgm:pt>
    <dgm:pt modelId="{4FCDC285-8DDC-4080-9942-20799B05256E}" type="pres">
      <dgm:prSet presAssocID="{CCB678A7-80BF-4042-B0DA-64DFBB93ED59}" presName="iconRect" presStyleLbl="node1" presStyleIdx="6" presStyleCnt="7"/>
      <dgm:spPr>
        <a:blipFill>
          <a:blip xmlns:r="http://schemas.openxmlformats.org/officeDocument/2006/relationships" r:embed="rId13" cstate="print">
            <a:extLst>
              <a:ext uri="{28A0092B-C50C-407E-A947-70E740481C1C}">
                <a14:useLocalDpi xmlns:a14="http://schemas.microsoft.com/office/drawing/2010/main" val="0"/>
              </a:ext>
              <a:ext uri="{96DAC541-7B7A-43D3-8B79-37D633B846F1}">
                <asvg:svgBlip xmlns:asvg="http://schemas.microsoft.com/office/drawing/2016/SVG/main" xmlns="" r:embed="rId14"/>
              </a:ext>
            </a:extLst>
          </a:blip>
          <a:stretch>
            <a:fillRect/>
          </a:stretch>
        </a:blipFill>
        <a:ln>
          <a:noFill/>
        </a:ln>
      </dgm:spPr>
      <dgm:t>
        <a:bodyPr/>
        <a:lstStyle/>
        <a:p>
          <a:endParaRPr lang="en-US"/>
        </a:p>
      </dgm:t>
      <dgm:extLst>
        <a:ext uri="{E40237B7-FDA0-4F09-8148-C483321AD2D9}">
          <dgm14:cNvPr xmlns:dgm14="http://schemas.microsoft.com/office/drawing/2010/diagram" id="0" name="" descr="Stop Sign"/>
        </a:ext>
      </dgm:extLst>
    </dgm:pt>
    <dgm:pt modelId="{E020F099-FF86-4DFA-B2D9-009C01CA8914}" type="pres">
      <dgm:prSet presAssocID="{CCB678A7-80BF-4042-B0DA-64DFBB93ED59}" presName="spaceRect" presStyleCnt="0"/>
      <dgm:spPr/>
    </dgm:pt>
    <dgm:pt modelId="{06D76833-7D32-41D3-B858-C30680188015}" type="pres">
      <dgm:prSet presAssocID="{CCB678A7-80BF-4042-B0DA-64DFBB93ED59}" presName="parTx" presStyleLbl="revTx" presStyleIdx="6" presStyleCnt="7">
        <dgm:presLayoutVars>
          <dgm:chMax val="0"/>
          <dgm:chPref val="0"/>
        </dgm:presLayoutVars>
      </dgm:prSet>
      <dgm:spPr/>
      <dgm:t>
        <a:bodyPr/>
        <a:lstStyle/>
        <a:p>
          <a:endParaRPr lang="en-US"/>
        </a:p>
      </dgm:t>
    </dgm:pt>
  </dgm:ptLst>
  <dgm:cxnLst>
    <dgm:cxn modelId="{980F989A-5492-4BA8-823C-370C7B302A8A}" type="presOf" srcId="{F54E3A59-9382-4932-848D-D3DA6143B683}" destId="{85DBF7E7-49BC-4EE1-83A6-AB7877353DC5}" srcOrd="0" destOrd="0" presId="urn:microsoft.com/office/officeart/2018/2/layout/IconVerticalSolidList"/>
    <dgm:cxn modelId="{5BA47047-D8FC-492F-A920-A7035ADBBE43}" srcId="{7492DF7C-BEC2-4F3D-A0E2-913D6F270F31}" destId="{CCB678A7-80BF-4042-B0DA-64DFBB93ED59}" srcOrd="6" destOrd="0" parTransId="{1764488B-ED4F-46EE-94F1-693B204675FA}" sibTransId="{B5E5208F-2928-441A-93DD-67BE113D4B82}"/>
    <dgm:cxn modelId="{E9BAD476-336A-4027-9A22-F32842E5E000}" srcId="{7492DF7C-BEC2-4F3D-A0E2-913D6F270F31}" destId="{F54E3A59-9382-4932-848D-D3DA6143B683}" srcOrd="5" destOrd="0" parTransId="{97C60E6E-3F6B-443D-9419-64C697E23DEF}" sibTransId="{26F4E637-A888-462B-8F7C-FDF534BE49CC}"/>
    <dgm:cxn modelId="{3D070701-2FE9-46BA-ABD2-64A0D29EDB9A}" type="presOf" srcId="{E7007B5A-38EE-48DE-B25C-E3C76760F2ED}" destId="{B1A0B8F7-ACEF-488A-8526-80D1530A3D7F}" srcOrd="0" destOrd="0" presId="urn:microsoft.com/office/officeart/2018/2/layout/IconVerticalSolidList"/>
    <dgm:cxn modelId="{D23D6A93-76C4-495D-B44B-67D32B6D4D77}" type="presOf" srcId="{CCB678A7-80BF-4042-B0DA-64DFBB93ED59}" destId="{06D76833-7D32-41D3-B858-C30680188015}" srcOrd="0" destOrd="0" presId="urn:microsoft.com/office/officeart/2018/2/layout/IconVerticalSolidList"/>
    <dgm:cxn modelId="{C5218D77-5A92-42B7-AFF5-07713D893CAE}" type="presOf" srcId="{E3E91CC8-55D9-461E-A40B-B7C1676F3569}" destId="{E16A2D9E-E82C-40FB-900E-75D9932C0F55}" srcOrd="0" destOrd="0" presId="urn:microsoft.com/office/officeart/2018/2/layout/IconVerticalSolidList"/>
    <dgm:cxn modelId="{2ED3C6D8-5357-4EB0-93A6-8AF25C0B2F0B}" srcId="{7492DF7C-BEC2-4F3D-A0E2-913D6F270F31}" destId="{E3E91CC8-55D9-461E-A40B-B7C1676F3569}" srcOrd="4" destOrd="0" parTransId="{9EF59A5E-E78A-4B45-BE80-2A0AA719D432}" sibTransId="{7D38914A-B7CA-4B11-8942-FC263101408B}"/>
    <dgm:cxn modelId="{B95D0C0E-1CD9-4D88-8807-C864C3402FDB}" srcId="{7492DF7C-BEC2-4F3D-A0E2-913D6F270F31}" destId="{1BBEC204-0876-42F3-8918-1FB3CD98A33E}" srcOrd="3" destOrd="0" parTransId="{0778C2DC-984F-4B86-B729-283D91525021}" sibTransId="{8C7FA8F3-BDD9-4762-AFCE-8A247440A690}"/>
    <dgm:cxn modelId="{E8EF704D-B6F7-47D7-94C2-346816D3F2FE}" type="presOf" srcId="{6E2AD55C-4F6B-45F7-B66C-4E30F4594317}" destId="{87310585-A5C9-433F-8779-5443A7FF44DE}" srcOrd="0" destOrd="0" presId="urn:microsoft.com/office/officeart/2018/2/layout/IconVerticalSolidList"/>
    <dgm:cxn modelId="{00295E8D-7BC3-400D-94E0-899C91DD2B80}" srcId="{7492DF7C-BEC2-4F3D-A0E2-913D6F270F31}" destId="{5F2A0736-236A-49D2-978A-B937453F7CF8}" srcOrd="0" destOrd="0" parTransId="{BF091449-680B-4268-9BC4-463CE12EC57D}" sibTransId="{BD7D31A9-C381-4E4E-B933-8A66C1A41B55}"/>
    <dgm:cxn modelId="{8F21636F-005B-4641-9D70-E274CB724CEB}" srcId="{7492DF7C-BEC2-4F3D-A0E2-913D6F270F31}" destId="{E7007B5A-38EE-48DE-B25C-E3C76760F2ED}" srcOrd="1" destOrd="0" parTransId="{36A090A1-D0F5-4E80-B3A5-E485560E0836}" sibTransId="{BA307E37-62A0-4FA7-A298-931AF5441DF9}"/>
    <dgm:cxn modelId="{FE767AA9-2594-432B-8235-9FE773C83C23}" type="presOf" srcId="{1BBEC204-0876-42F3-8918-1FB3CD98A33E}" destId="{95BF34F4-D19B-44B0-940A-B0F9FE8F94DB}" srcOrd="0" destOrd="0" presId="urn:microsoft.com/office/officeart/2018/2/layout/IconVerticalSolidList"/>
    <dgm:cxn modelId="{4EF18C05-1BB7-4F0C-9543-FFC86A936054}" srcId="{7492DF7C-BEC2-4F3D-A0E2-913D6F270F31}" destId="{6E2AD55C-4F6B-45F7-B66C-4E30F4594317}" srcOrd="2" destOrd="0" parTransId="{98F6D4EE-823D-4FD8-BE98-98A6261EAEAB}" sibTransId="{DC9B8D64-E15E-4651-972A-9DEFDB1D3F5D}"/>
    <dgm:cxn modelId="{E67E84BC-AF64-4F6E-A81F-67F262BB2C57}" type="presOf" srcId="{7492DF7C-BEC2-4F3D-A0E2-913D6F270F31}" destId="{02FE083D-F1FC-4CC2-A1D6-FF6A44F8976D}" srcOrd="0" destOrd="0" presId="urn:microsoft.com/office/officeart/2018/2/layout/IconVerticalSolidList"/>
    <dgm:cxn modelId="{7C69214E-A3BB-41F7-8446-85D5514F4278}" type="presOf" srcId="{5F2A0736-236A-49D2-978A-B937453F7CF8}" destId="{13B51A94-39E7-4615-B857-C6B5C29C7044}" srcOrd="0" destOrd="0" presId="urn:microsoft.com/office/officeart/2018/2/layout/IconVerticalSolidList"/>
    <dgm:cxn modelId="{236DB1A2-374A-4143-AACD-F82B097943AD}" type="presParOf" srcId="{02FE083D-F1FC-4CC2-A1D6-FF6A44F8976D}" destId="{DA87FDC8-5C0C-4FBE-8BA8-37899E7AADAF}" srcOrd="0" destOrd="0" presId="urn:microsoft.com/office/officeart/2018/2/layout/IconVerticalSolidList"/>
    <dgm:cxn modelId="{ECBA7705-7669-4C2D-96B6-E52E8E919774}" type="presParOf" srcId="{DA87FDC8-5C0C-4FBE-8BA8-37899E7AADAF}" destId="{7C966C81-8A13-42C3-BEFB-81E952789632}" srcOrd="0" destOrd="0" presId="urn:microsoft.com/office/officeart/2018/2/layout/IconVerticalSolidList"/>
    <dgm:cxn modelId="{4DA83E59-991F-4FD0-B3DC-C5C9935EB695}" type="presParOf" srcId="{DA87FDC8-5C0C-4FBE-8BA8-37899E7AADAF}" destId="{D1B3DD0F-24F4-4A45-BBD4-8256B2B13689}" srcOrd="1" destOrd="0" presId="urn:microsoft.com/office/officeart/2018/2/layout/IconVerticalSolidList"/>
    <dgm:cxn modelId="{DBB1764D-70AA-4F82-BE8B-C0150B9252A8}" type="presParOf" srcId="{DA87FDC8-5C0C-4FBE-8BA8-37899E7AADAF}" destId="{5E129A94-DEF6-4FE7-BAC9-B52B99AB1223}" srcOrd="2" destOrd="0" presId="urn:microsoft.com/office/officeart/2018/2/layout/IconVerticalSolidList"/>
    <dgm:cxn modelId="{F10C2EDC-DADD-4D34-B5BF-203DCCCCE346}" type="presParOf" srcId="{DA87FDC8-5C0C-4FBE-8BA8-37899E7AADAF}" destId="{13B51A94-39E7-4615-B857-C6B5C29C7044}" srcOrd="3" destOrd="0" presId="urn:microsoft.com/office/officeart/2018/2/layout/IconVerticalSolidList"/>
    <dgm:cxn modelId="{764ED084-F079-42ED-AD87-25CF2CB61125}" type="presParOf" srcId="{02FE083D-F1FC-4CC2-A1D6-FF6A44F8976D}" destId="{D4F2F012-132A-4CB0-B8DB-46876CEB6145}" srcOrd="1" destOrd="0" presId="urn:microsoft.com/office/officeart/2018/2/layout/IconVerticalSolidList"/>
    <dgm:cxn modelId="{73C28E02-43C1-4918-A39A-36533B117EFA}" type="presParOf" srcId="{02FE083D-F1FC-4CC2-A1D6-FF6A44F8976D}" destId="{4C7EC707-B332-4596-913D-87E38117EBAA}" srcOrd="2" destOrd="0" presId="urn:microsoft.com/office/officeart/2018/2/layout/IconVerticalSolidList"/>
    <dgm:cxn modelId="{E08185B8-C28C-4F87-9D13-467E2343AFCA}" type="presParOf" srcId="{4C7EC707-B332-4596-913D-87E38117EBAA}" destId="{5C7295AF-550C-4D78-8B0E-4F1EB0DFD913}" srcOrd="0" destOrd="0" presId="urn:microsoft.com/office/officeart/2018/2/layout/IconVerticalSolidList"/>
    <dgm:cxn modelId="{A1C5CDB2-32F2-485F-B1B9-9A1E7C423976}" type="presParOf" srcId="{4C7EC707-B332-4596-913D-87E38117EBAA}" destId="{B5C078B7-A2BD-47D0-9568-0DF1C4AB5638}" srcOrd="1" destOrd="0" presId="urn:microsoft.com/office/officeart/2018/2/layout/IconVerticalSolidList"/>
    <dgm:cxn modelId="{92652F1C-93D5-402C-9AD8-74E3B7F907D2}" type="presParOf" srcId="{4C7EC707-B332-4596-913D-87E38117EBAA}" destId="{73F17AC5-C549-44CB-AA00-BD0CA896E1B4}" srcOrd="2" destOrd="0" presId="urn:microsoft.com/office/officeart/2018/2/layout/IconVerticalSolidList"/>
    <dgm:cxn modelId="{E92E6D8D-F35A-4605-B723-77361D247FFB}" type="presParOf" srcId="{4C7EC707-B332-4596-913D-87E38117EBAA}" destId="{B1A0B8F7-ACEF-488A-8526-80D1530A3D7F}" srcOrd="3" destOrd="0" presId="urn:microsoft.com/office/officeart/2018/2/layout/IconVerticalSolidList"/>
    <dgm:cxn modelId="{B5638B21-C1BE-44F7-BA7A-54523FB301C5}" type="presParOf" srcId="{02FE083D-F1FC-4CC2-A1D6-FF6A44F8976D}" destId="{8E4C706B-3442-45DF-A42F-011CC2546903}" srcOrd="3" destOrd="0" presId="urn:microsoft.com/office/officeart/2018/2/layout/IconVerticalSolidList"/>
    <dgm:cxn modelId="{96A874BC-1370-4C3C-9B33-681D585684D1}" type="presParOf" srcId="{02FE083D-F1FC-4CC2-A1D6-FF6A44F8976D}" destId="{EB23D57F-1EFA-4589-BE8D-CCBC1CBB73DB}" srcOrd="4" destOrd="0" presId="urn:microsoft.com/office/officeart/2018/2/layout/IconVerticalSolidList"/>
    <dgm:cxn modelId="{4CAB8597-0E69-4DB9-B013-2B05500ADF19}" type="presParOf" srcId="{EB23D57F-1EFA-4589-BE8D-CCBC1CBB73DB}" destId="{704A82F5-32CF-4486-A7E7-F8316D9A37F4}" srcOrd="0" destOrd="0" presId="urn:microsoft.com/office/officeart/2018/2/layout/IconVerticalSolidList"/>
    <dgm:cxn modelId="{335A32BB-40B1-47FB-9804-3F2A1ED45D3A}" type="presParOf" srcId="{EB23D57F-1EFA-4589-BE8D-CCBC1CBB73DB}" destId="{23B16C90-B877-4F44-98DE-4D7C128CB2B2}" srcOrd="1" destOrd="0" presId="urn:microsoft.com/office/officeart/2018/2/layout/IconVerticalSolidList"/>
    <dgm:cxn modelId="{BB34771F-F3FF-4680-943B-2E7058480DA1}" type="presParOf" srcId="{EB23D57F-1EFA-4589-BE8D-CCBC1CBB73DB}" destId="{ACB04278-1EF7-4BF0-BA17-88BDF642F5FF}" srcOrd="2" destOrd="0" presId="urn:microsoft.com/office/officeart/2018/2/layout/IconVerticalSolidList"/>
    <dgm:cxn modelId="{0FD09905-0D07-45E2-B7F5-FB13B7CA8B22}" type="presParOf" srcId="{EB23D57F-1EFA-4589-BE8D-CCBC1CBB73DB}" destId="{87310585-A5C9-433F-8779-5443A7FF44DE}" srcOrd="3" destOrd="0" presId="urn:microsoft.com/office/officeart/2018/2/layout/IconVerticalSolidList"/>
    <dgm:cxn modelId="{9D6DCEE9-7706-4A28-9648-83B7EBEA21C0}" type="presParOf" srcId="{02FE083D-F1FC-4CC2-A1D6-FF6A44F8976D}" destId="{3ECBF5CE-F4AD-47F2-A464-67FA5D7FDE87}" srcOrd="5" destOrd="0" presId="urn:microsoft.com/office/officeart/2018/2/layout/IconVerticalSolidList"/>
    <dgm:cxn modelId="{55BD5F98-00AA-4A10-810A-DD90E26D4FE5}" type="presParOf" srcId="{02FE083D-F1FC-4CC2-A1D6-FF6A44F8976D}" destId="{E909B9B7-CC81-4D60-871E-BDD201304684}" srcOrd="6" destOrd="0" presId="urn:microsoft.com/office/officeart/2018/2/layout/IconVerticalSolidList"/>
    <dgm:cxn modelId="{4C5CDEFD-7C57-4E36-B36D-5A9D6B340450}" type="presParOf" srcId="{E909B9B7-CC81-4D60-871E-BDD201304684}" destId="{3D6A1DFA-C759-4B99-903A-EF7D24DA45B6}" srcOrd="0" destOrd="0" presId="urn:microsoft.com/office/officeart/2018/2/layout/IconVerticalSolidList"/>
    <dgm:cxn modelId="{3C9DFF0F-2723-4049-B666-346F4FF9309F}" type="presParOf" srcId="{E909B9B7-CC81-4D60-871E-BDD201304684}" destId="{3948ABAE-4EED-42B3-957F-71409BB185FF}" srcOrd="1" destOrd="0" presId="urn:microsoft.com/office/officeart/2018/2/layout/IconVerticalSolidList"/>
    <dgm:cxn modelId="{28DC7C35-B303-4A87-AC3B-2EE3CCD83F45}" type="presParOf" srcId="{E909B9B7-CC81-4D60-871E-BDD201304684}" destId="{1739666F-7938-49F1-BFDC-878FCD8DF166}" srcOrd="2" destOrd="0" presId="urn:microsoft.com/office/officeart/2018/2/layout/IconVerticalSolidList"/>
    <dgm:cxn modelId="{61797B53-6964-43D1-8C35-FE78B2DA6145}" type="presParOf" srcId="{E909B9B7-CC81-4D60-871E-BDD201304684}" destId="{95BF34F4-D19B-44B0-940A-B0F9FE8F94DB}" srcOrd="3" destOrd="0" presId="urn:microsoft.com/office/officeart/2018/2/layout/IconVerticalSolidList"/>
    <dgm:cxn modelId="{0F1B940C-4E91-4295-B221-EE3C8CF52B44}" type="presParOf" srcId="{02FE083D-F1FC-4CC2-A1D6-FF6A44F8976D}" destId="{5D98F035-C72B-46D9-B0C4-D3A64F6A05C2}" srcOrd="7" destOrd="0" presId="urn:microsoft.com/office/officeart/2018/2/layout/IconVerticalSolidList"/>
    <dgm:cxn modelId="{7A0D0E10-D675-49FD-B23D-639892EF54A6}" type="presParOf" srcId="{02FE083D-F1FC-4CC2-A1D6-FF6A44F8976D}" destId="{2663F8B4-ED4F-4533-AF0C-2827EE8DCACB}" srcOrd="8" destOrd="0" presId="urn:microsoft.com/office/officeart/2018/2/layout/IconVerticalSolidList"/>
    <dgm:cxn modelId="{84E8DABA-8E5A-45D4-B8E9-8CCC30EDCE0B}" type="presParOf" srcId="{2663F8B4-ED4F-4533-AF0C-2827EE8DCACB}" destId="{8112F28B-8899-4B05-9A1B-E592EC80C15F}" srcOrd="0" destOrd="0" presId="urn:microsoft.com/office/officeart/2018/2/layout/IconVerticalSolidList"/>
    <dgm:cxn modelId="{1777CF48-C663-456E-A8E5-10E46592F604}" type="presParOf" srcId="{2663F8B4-ED4F-4533-AF0C-2827EE8DCACB}" destId="{44546430-26EC-4917-9B00-D4FF45D216BE}" srcOrd="1" destOrd="0" presId="urn:microsoft.com/office/officeart/2018/2/layout/IconVerticalSolidList"/>
    <dgm:cxn modelId="{4A912CC5-F5ED-401D-B9A4-92FADFAD89BE}" type="presParOf" srcId="{2663F8B4-ED4F-4533-AF0C-2827EE8DCACB}" destId="{8F4195F2-86B7-4C33-A5C1-3A63E942B3AD}" srcOrd="2" destOrd="0" presId="urn:microsoft.com/office/officeart/2018/2/layout/IconVerticalSolidList"/>
    <dgm:cxn modelId="{CA1085BA-A6CB-4232-8105-F38389650BFD}" type="presParOf" srcId="{2663F8B4-ED4F-4533-AF0C-2827EE8DCACB}" destId="{E16A2D9E-E82C-40FB-900E-75D9932C0F55}" srcOrd="3" destOrd="0" presId="urn:microsoft.com/office/officeart/2018/2/layout/IconVerticalSolidList"/>
    <dgm:cxn modelId="{F6D64AE8-ADBB-47A2-9374-47D7CB55240F}" type="presParOf" srcId="{02FE083D-F1FC-4CC2-A1D6-FF6A44F8976D}" destId="{FE86E6B9-B1F2-49AE-9D5A-3E63D25DCB26}" srcOrd="9" destOrd="0" presId="urn:microsoft.com/office/officeart/2018/2/layout/IconVerticalSolidList"/>
    <dgm:cxn modelId="{A28C7FDA-F2D7-44E5-AFCF-5037BD5A4D6D}" type="presParOf" srcId="{02FE083D-F1FC-4CC2-A1D6-FF6A44F8976D}" destId="{8A7918F1-1909-4529-A53D-ABE7AF9B7DCC}" srcOrd="10" destOrd="0" presId="urn:microsoft.com/office/officeart/2018/2/layout/IconVerticalSolidList"/>
    <dgm:cxn modelId="{6C4129C4-9C8C-4E7A-BD19-3AB04FD11AF0}" type="presParOf" srcId="{8A7918F1-1909-4529-A53D-ABE7AF9B7DCC}" destId="{571B0E75-4995-481C-AB2A-1061B4C5D4B1}" srcOrd="0" destOrd="0" presId="urn:microsoft.com/office/officeart/2018/2/layout/IconVerticalSolidList"/>
    <dgm:cxn modelId="{D1EF21EB-DA95-4573-B253-D106CA0F3209}" type="presParOf" srcId="{8A7918F1-1909-4529-A53D-ABE7AF9B7DCC}" destId="{341FD3C2-A3C4-4B4D-B7F4-02BF2B521C48}" srcOrd="1" destOrd="0" presId="urn:microsoft.com/office/officeart/2018/2/layout/IconVerticalSolidList"/>
    <dgm:cxn modelId="{3E36F7B6-67D9-4E13-8381-0DFC9BAB4A6F}" type="presParOf" srcId="{8A7918F1-1909-4529-A53D-ABE7AF9B7DCC}" destId="{D981EB50-320F-46AF-A9FA-3FF4AEE4253C}" srcOrd="2" destOrd="0" presId="urn:microsoft.com/office/officeart/2018/2/layout/IconVerticalSolidList"/>
    <dgm:cxn modelId="{FAB674AF-3375-45AB-BA1D-18B610FB3C1C}" type="presParOf" srcId="{8A7918F1-1909-4529-A53D-ABE7AF9B7DCC}" destId="{85DBF7E7-49BC-4EE1-83A6-AB7877353DC5}" srcOrd="3" destOrd="0" presId="urn:microsoft.com/office/officeart/2018/2/layout/IconVerticalSolidList"/>
    <dgm:cxn modelId="{F531E750-3FB3-47F7-8B24-B7E5B90FBC68}" type="presParOf" srcId="{02FE083D-F1FC-4CC2-A1D6-FF6A44F8976D}" destId="{7D190D27-D76C-4CC2-99F1-16629A5527D0}" srcOrd="11" destOrd="0" presId="urn:microsoft.com/office/officeart/2018/2/layout/IconVerticalSolidList"/>
    <dgm:cxn modelId="{9F917CAC-A460-4D95-8E41-0464D1CF034D}" type="presParOf" srcId="{02FE083D-F1FC-4CC2-A1D6-FF6A44F8976D}" destId="{1668B8CC-8D26-47BD-AC0A-102836A04B80}" srcOrd="12" destOrd="0" presId="urn:microsoft.com/office/officeart/2018/2/layout/IconVerticalSolidList"/>
    <dgm:cxn modelId="{C80065D6-87EA-493D-8FC7-2E0FAFE54A53}" type="presParOf" srcId="{1668B8CC-8D26-47BD-AC0A-102836A04B80}" destId="{977CB4AF-1C8A-4EC0-8D87-EB2B332749C6}" srcOrd="0" destOrd="0" presId="urn:microsoft.com/office/officeart/2018/2/layout/IconVerticalSolidList"/>
    <dgm:cxn modelId="{73D91625-006F-4894-BC54-521670E7D74D}" type="presParOf" srcId="{1668B8CC-8D26-47BD-AC0A-102836A04B80}" destId="{4FCDC285-8DDC-4080-9942-20799B05256E}" srcOrd="1" destOrd="0" presId="urn:microsoft.com/office/officeart/2018/2/layout/IconVerticalSolidList"/>
    <dgm:cxn modelId="{E8DBDDD2-DEC3-428C-AC55-332A360471BF}" type="presParOf" srcId="{1668B8CC-8D26-47BD-AC0A-102836A04B80}" destId="{E020F099-FF86-4DFA-B2D9-009C01CA8914}" srcOrd="2" destOrd="0" presId="urn:microsoft.com/office/officeart/2018/2/layout/IconVerticalSolidList"/>
    <dgm:cxn modelId="{B38EB048-A821-4CC0-9097-6963917CE57C}" type="presParOf" srcId="{1668B8CC-8D26-47BD-AC0A-102836A04B80}" destId="{06D76833-7D32-41D3-B858-C3068018801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7B823E-F0F6-4642-AD46-F38087F79D68}">
      <dsp:nvSpPr>
        <dsp:cNvPr id="0" name=""/>
        <dsp:cNvSpPr/>
      </dsp:nvSpPr>
      <dsp:spPr>
        <a:xfrm>
          <a:off x="0" y="5152"/>
          <a:ext cx="4885203" cy="169775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00497A-4CD9-4A2F-9E03-0044B879DF74}">
      <dsp:nvSpPr>
        <dsp:cNvPr id="0" name=""/>
        <dsp:cNvSpPr/>
      </dsp:nvSpPr>
      <dsp:spPr>
        <a:xfrm>
          <a:off x="513571" y="387147"/>
          <a:ext cx="934678" cy="933765"/>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CA840EB-265C-4F33-AEC3-71BB167FCB55}">
      <dsp:nvSpPr>
        <dsp:cNvPr id="0" name=""/>
        <dsp:cNvSpPr/>
      </dsp:nvSpPr>
      <dsp:spPr>
        <a:xfrm>
          <a:off x="1961820" y="5152"/>
          <a:ext cx="2793916" cy="1699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855" tIns="179855" rIns="179855" bIns="179855" numCol="1" spcCol="1270" anchor="ctr" anchorCtr="0">
          <a:noAutofit/>
        </a:bodyPr>
        <a:lstStyle/>
        <a:p>
          <a:pPr lvl="0" algn="l" defTabSz="800100">
            <a:lnSpc>
              <a:spcPct val="90000"/>
            </a:lnSpc>
            <a:spcBef>
              <a:spcPct val="0"/>
            </a:spcBef>
            <a:spcAft>
              <a:spcPct val="35000"/>
            </a:spcAft>
          </a:pPr>
          <a:r>
            <a:rPr lang="en-US" sz="1800" kern="1200" dirty="0"/>
            <a:t>An unarmed security guard applicant may work using a copy of the application until receipt of </a:t>
          </a:r>
          <a:r>
            <a:rPr lang="en-US" sz="1800" kern="1200" dirty="0" smtClean="0"/>
            <a:t>the pocket </a:t>
          </a:r>
          <a:r>
            <a:rPr lang="en-US" sz="1800" kern="1200" dirty="0"/>
            <a:t>registration card</a:t>
          </a:r>
        </a:p>
      </dsp:txBody>
      <dsp:txXfrm>
        <a:off x="1961820" y="5152"/>
        <a:ext cx="2793916" cy="1699415"/>
      </dsp:txXfrm>
    </dsp:sp>
    <dsp:sp modelId="{DCEC2FD5-FC89-406A-864B-8A4A3277E22C}">
      <dsp:nvSpPr>
        <dsp:cNvPr id="0" name=""/>
        <dsp:cNvSpPr/>
      </dsp:nvSpPr>
      <dsp:spPr>
        <a:xfrm>
          <a:off x="0" y="2093005"/>
          <a:ext cx="4885203" cy="169775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3BDB02-2C49-4743-9747-0C3FA0D23F74}">
      <dsp:nvSpPr>
        <dsp:cNvPr id="0" name=""/>
        <dsp:cNvSpPr/>
      </dsp:nvSpPr>
      <dsp:spPr>
        <a:xfrm>
          <a:off x="513571" y="2475000"/>
          <a:ext cx="934678" cy="933765"/>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F32E56C-25D5-4B2E-A132-63EFAF268743}">
      <dsp:nvSpPr>
        <dsp:cNvPr id="0" name=""/>
        <dsp:cNvSpPr/>
      </dsp:nvSpPr>
      <dsp:spPr>
        <a:xfrm>
          <a:off x="1961820" y="2093005"/>
          <a:ext cx="2793916" cy="1699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855" tIns="179855" rIns="179855" bIns="179855" numCol="1" spcCol="1270" anchor="ctr" anchorCtr="0">
          <a:noAutofit/>
        </a:bodyPr>
        <a:lstStyle/>
        <a:p>
          <a:pPr lvl="0" algn="l" defTabSz="1022350">
            <a:lnSpc>
              <a:spcPct val="90000"/>
            </a:lnSpc>
            <a:spcBef>
              <a:spcPct val="0"/>
            </a:spcBef>
            <a:spcAft>
              <a:spcPct val="35000"/>
            </a:spcAft>
          </a:pPr>
          <a:r>
            <a:rPr lang="en-US" sz="2300" kern="1200" dirty="0"/>
            <a:t>Card is valid for 1 year from the date of original employment. </a:t>
          </a:r>
        </a:p>
      </dsp:txBody>
      <dsp:txXfrm>
        <a:off x="1961820" y="2093005"/>
        <a:ext cx="2793916" cy="1699415"/>
      </dsp:txXfrm>
    </dsp:sp>
    <dsp:sp modelId="{106A92D4-088C-4BCF-85DA-59CDAAA22514}">
      <dsp:nvSpPr>
        <dsp:cNvPr id="0" name=""/>
        <dsp:cNvSpPr/>
      </dsp:nvSpPr>
      <dsp:spPr>
        <a:xfrm>
          <a:off x="0" y="4180858"/>
          <a:ext cx="4885203" cy="169775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4E62FB-4ABA-4937-939E-805E05E5BA78}">
      <dsp:nvSpPr>
        <dsp:cNvPr id="0" name=""/>
        <dsp:cNvSpPr/>
      </dsp:nvSpPr>
      <dsp:spPr>
        <a:xfrm>
          <a:off x="513571" y="4562853"/>
          <a:ext cx="934678" cy="933765"/>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90358A0-34B3-4FB4-A38D-9EF17278A93B}">
      <dsp:nvSpPr>
        <dsp:cNvPr id="0" name=""/>
        <dsp:cNvSpPr/>
      </dsp:nvSpPr>
      <dsp:spPr>
        <a:xfrm>
          <a:off x="1961820" y="4180858"/>
          <a:ext cx="2793916" cy="1699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855" tIns="179855" rIns="179855" bIns="179855" numCol="1" spcCol="1270" anchor="ctr" anchorCtr="0">
          <a:noAutofit/>
        </a:bodyPr>
        <a:lstStyle/>
        <a:p>
          <a:pPr lvl="0" algn="l" defTabSz="1022350">
            <a:lnSpc>
              <a:spcPct val="90000"/>
            </a:lnSpc>
            <a:spcBef>
              <a:spcPct val="0"/>
            </a:spcBef>
            <a:spcAft>
              <a:spcPct val="35000"/>
            </a:spcAft>
          </a:pPr>
          <a:r>
            <a:rPr lang="en-US" sz="2300" kern="1200" dirty="0"/>
            <a:t>Can be transferred if registrant changes companies</a:t>
          </a:r>
        </a:p>
      </dsp:txBody>
      <dsp:txXfrm>
        <a:off x="1961820" y="4180858"/>
        <a:ext cx="2793916" cy="16994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A84AA7-9F86-461E-A131-D1E9F91A9C21}">
      <dsp:nvSpPr>
        <dsp:cNvPr id="0" name=""/>
        <dsp:cNvSpPr/>
      </dsp:nvSpPr>
      <dsp:spPr>
        <a:xfrm>
          <a:off x="0" y="4430271"/>
          <a:ext cx="4885203" cy="1454114"/>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t>Law enforcement officers can be registered</a:t>
          </a:r>
        </a:p>
      </dsp:txBody>
      <dsp:txXfrm>
        <a:off x="0" y="4430271"/>
        <a:ext cx="4885203" cy="1454114"/>
      </dsp:txXfrm>
    </dsp:sp>
    <dsp:sp modelId="{15E25ABD-248C-4D92-A80D-C6621E4E2D27}">
      <dsp:nvSpPr>
        <dsp:cNvPr id="0" name=""/>
        <dsp:cNvSpPr/>
      </dsp:nvSpPr>
      <dsp:spPr>
        <a:xfrm rot="10800000">
          <a:off x="0" y="2215655"/>
          <a:ext cx="4885203" cy="2236427"/>
        </a:xfrm>
        <a:prstGeom prst="upArrowCallou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t>The </a:t>
          </a:r>
          <a:r>
            <a:rPr lang="en-US" sz="1800" kern="1200" dirty="0" smtClean="0"/>
            <a:t>PPS </a:t>
          </a:r>
          <a:r>
            <a:rPr lang="en-US" sz="1800" kern="1200" dirty="0"/>
            <a:t>Board must be notified of the termination or resignation of any employee registered as a security guard</a:t>
          </a:r>
        </a:p>
      </dsp:txBody>
      <dsp:txXfrm rot="10800000">
        <a:off x="0" y="2215655"/>
        <a:ext cx="4885203" cy="1453163"/>
      </dsp:txXfrm>
    </dsp:sp>
    <dsp:sp modelId="{EA4F2980-3A80-47E1-A17E-58B6A9A74976}">
      <dsp:nvSpPr>
        <dsp:cNvPr id="0" name=""/>
        <dsp:cNvSpPr/>
      </dsp:nvSpPr>
      <dsp:spPr>
        <a:xfrm rot="10800000">
          <a:off x="0" y="1040"/>
          <a:ext cx="4885203" cy="2236427"/>
        </a:xfrm>
        <a:prstGeom prst="upArrowCallou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t>Security guards properly registered/licensed in another state</a:t>
          </a:r>
        </a:p>
      </dsp:txBody>
      <dsp:txXfrm rot="-10800000">
        <a:off x="0" y="1040"/>
        <a:ext cx="4885203" cy="784986"/>
      </dsp:txXfrm>
    </dsp:sp>
    <dsp:sp modelId="{CE36E215-F86A-41EB-BE20-4AEA3BAF1B13}">
      <dsp:nvSpPr>
        <dsp:cNvPr id="0" name=""/>
        <dsp:cNvSpPr/>
      </dsp:nvSpPr>
      <dsp:spPr>
        <a:xfrm>
          <a:off x="0" y="786026"/>
          <a:ext cx="4885203" cy="668691"/>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21590" rIns="120904" bIns="21590" numCol="1" spcCol="1270" anchor="ctr" anchorCtr="0">
          <a:noAutofit/>
        </a:bodyPr>
        <a:lstStyle/>
        <a:p>
          <a:pPr lvl="0" algn="ctr" defTabSz="755650">
            <a:lnSpc>
              <a:spcPct val="90000"/>
            </a:lnSpc>
            <a:spcBef>
              <a:spcPct val="0"/>
            </a:spcBef>
            <a:spcAft>
              <a:spcPct val="35000"/>
            </a:spcAft>
          </a:pPr>
          <a:r>
            <a:rPr lang="en-US" sz="1700" kern="1200" dirty="0"/>
            <a:t>Can work up to 10 days in any given month providing company notifies PPS Board and Director approves</a:t>
          </a:r>
        </a:p>
      </dsp:txBody>
      <dsp:txXfrm>
        <a:off x="0" y="786026"/>
        <a:ext cx="4885203" cy="6686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41E64E-6D55-49F9-AD53-7AADBF2ECD77}">
      <dsp:nvSpPr>
        <dsp:cNvPr id="0" name=""/>
        <dsp:cNvSpPr/>
      </dsp:nvSpPr>
      <dsp:spPr>
        <a:xfrm>
          <a:off x="926" y="361591"/>
          <a:ext cx="3251857" cy="20649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48AC55-4E4F-4540-9350-03AB7F377F32}">
      <dsp:nvSpPr>
        <dsp:cNvPr id="0" name=""/>
        <dsp:cNvSpPr/>
      </dsp:nvSpPr>
      <dsp:spPr>
        <a:xfrm>
          <a:off x="362243" y="704843"/>
          <a:ext cx="3251857" cy="206492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Conviction</a:t>
          </a:r>
          <a:r>
            <a:rPr lang="en-US" sz="1800" kern="1200" dirty="0"/>
            <a:t> by any local, state, Federal, or military court involving the illegal use, carrying, or possession of a firearm</a:t>
          </a:r>
        </a:p>
      </dsp:txBody>
      <dsp:txXfrm>
        <a:off x="422723" y="765323"/>
        <a:ext cx="3130897" cy="1943969"/>
      </dsp:txXfrm>
    </dsp:sp>
    <dsp:sp modelId="{CCEDED4D-66BC-4BB0-87B2-F7A74F687F93}">
      <dsp:nvSpPr>
        <dsp:cNvPr id="0" name=""/>
        <dsp:cNvSpPr/>
      </dsp:nvSpPr>
      <dsp:spPr>
        <a:xfrm>
          <a:off x="3975418" y="361591"/>
          <a:ext cx="3251857" cy="206492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765764F-CAE6-4339-9296-4E99CF3841E8}">
      <dsp:nvSpPr>
        <dsp:cNvPr id="0" name=""/>
        <dsp:cNvSpPr/>
      </dsp:nvSpPr>
      <dsp:spPr>
        <a:xfrm>
          <a:off x="4336736" y="704843"/>
          <a:ext cx="3251857" cy="206492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Conviction</a:t>
          </a:r>
          <a:r>
            <a:rPr lang="en-US" sz="1800" kern="1200" dirty="0"/>
            <a:t> of any crime involving the illegal use, possession, sale, manufacture, distribution, or transportation of a controlled substance, drug, narcotic, or alcoholic beverage</a:t>
          </a:r>
        </a:p>
      </dsp:txBody>
      <dsp:txXfrm>
        <a:off x="4397216" y="765323"/>
        <a:ext cx="3130897" cy="19439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CA430A-68C1-4D66-B6E6-2483EDD2CCD9}">
      <dsp:nvSpPr>
        <dsp:cNvPr id="0" name=""/>
        <dsp:cNvSpPr/>
      </dsp:nvSpPr>
      <dsp:spPr>
        <a:xfrm>
          <a:off x="-442" y="8832"/>
          <a:ext cx="4701779" cy="158698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DD270E4-63FF-4AD9-A843-E6FEA50D01BA}">
      <dsp:nvSpPr>
        <dsp:cNvPr id="0" name=""/>
        <dsp:cNvSpPr/>
      </dsp:nvSpPr>
      <dsp:spPr>
        <a:xfrm>
          <a:off x="479621" y="365904"/>
          <a:ext cx="872843" cy="872843"/>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198BB97-6D8B-408A-9DC4-9B33F227BAF8}">
      <dsp:nvSpPr>
        <dsp:cNvPr id="0" name=""/>
        <dsp:cNvSpPr/>
      </dsp:nvSpPr>
      <dsp:spPr>
        <a:xfrm>
          <a:off x="1832529" y="8832"/>
          <a:ext cx="2865221" cy="15869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956" tIns="167956" rIns="167956" bIns="167956" numCol="1" spcCol="1270" anchor="ctr" anchorCtr="0">
          <a:noAutofit/>
        </a:bodyPr>
        <a:lstStyle/>
        <a:p>
          <a:pPr lvl="0" algn="l" defTabSz="711200">
            <a:lnSpc>
              <a:spcPct val="100000"/>
            </a:lnSpc>
            <a:spcBef>
              <a:spcPct val="0"/>
            </a:spcBef>
            <a:spcAft>
              <a:spcPct val="35000"/>
            </a:spcAft>
          </a:pPr>
          <a:r>
            <a:rPr lang="en-US" sz="1600" kern="1200" dirty="0"/>
            <a:t>Conviction of a crime involving felonious (felony) assault or an act of violence</a:t>
          </a:r>
        </a:p>
      </dsp:txBody>
      <dsp:txXfrm>
        <a:off x="1832529" y="8832"/>
        <a:ext cx="2865221" cy="1586988"/>
      </dsp:txXfrm>
    </dsp:sp>
    <dsp:sp modelId="{47153E24-AA30-4D3C-BDC8-C90B84DB7E72}">
      <dsp:nvSpPr>
        <dsp:cNvPr id="0" name=""/>
        <dsp:cNvSpPr/>
      </dsp:nvSpPr>
      <dsp:spPr>
        <a:xfrm>
          <a:off x="-442" y="1992568"/>
          <a:ext cx="4701779" cy="158698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893AB8-DE43-4DB2-8D07-191F1173F824}">
      <dsp:nvSpPr>
        <dsp:cNvPr id="0" name=""/>
        <dsp:cNvSpPr/>
      </dsp:nvSpPr>
      <dsp:spPr>
        <a:xfrm>
          <a:off x="479621" y="2349640"/>
          <a:ext cx="872843" cy="872843"/>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A4FB134-1C54-47DB-96DF-E43217476FBA}">
      <dsp:nvSpPr>
        <dsp:cNvPr id="0" name=""/>
        <dsp:cNvSpPr/>
      </dsp:nvSpPr>
      <dsp:spPr>
        <a:xfrm>
          <a:off x="1828059" y="1992568"/>
          <a:ext cx="2874161" cy="15869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956" tIns="167956" rIns="167956" bIns="167956" numCol="1" spcCol="1270" anchor="ctr" anchorCtr="0">
          <a:noAutofit/>
        </a:bodyPr>
        <a:lstStyle/>
        <a:p>
          <a:pPr lvl="0" algn="l" defTabSz="711200">
            <a:lnSpc>
              <a:spcPct val="100000"/>
            </a:lnSpc>
            <a:spcBef>
              <a:spcPct val="0"/>
            </a:spcBef>
            <a:spcAft>
              <a:spcPct val="35000"/>
            </a:spcAft>
          </a:pPr>
          <a:r>
            <a:rPr lang="en-US" sz="1600" kern="1200" dirty="0"/>
            <a:t>Conviction of a crime involving unlawful breaking and/or entering, burglary, larceny, or any offense involving moral turpitude</a:t>
          </a:r>
        </a:p>
      </dsp:txBody>
      <dsp:txXfrm>
        <a:off x="1828059" y="1992568"/>
        <a:ext cx="2874161" cy="1586988"/>
      </dsp:txXfrm>
    </dsp:sp>
    <dsp:sp modelId="{258CCBF5-01A3-477D-BD5C-523E95B42C61}">
      <dsp:nvSpPr>
        <dsp:cNvPr id="0" name=""/>
        <dsp:cNvSpPr/>
      </dsp:nvSpPr>
      <dsp:spPr>
        <a:xfrm>
          <a:off x="-442" y="3976303"/>
          <a:ext cx="4701779" cy="158698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DA1C4D-94F2-47F9-98C3-AC13CA275B80}">
      <dsp:nvSpPr>
        <dsp:cNvPr id="0" name=""/>
        <dsp:cNvSpPr/>
      </dsp:nvSpPr>
      <dsp:spPr>
        <a:xfrm>
          <a:off x="479621" y="4333376"/>
          <a:ext cx="872843" cy="872843"/>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481F5E1-C577-41BF-8312-B7D13DB33B53}">
      <dsp:nvSpPr>
        <dsp:cNvPr id="0" name=""/>
        <dsp:cNvSpPr/>
      </dsp:nvSpPr>
      <dsp:spPr>
        <a:xfrm>
          <a:off x="1832529" y="3976303"/>
          <a:ext cx="2865221" cy="15869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956" tIns="167956" rIns="167956" bIns="167956" numCol="1" spcCol="1270" anchor="ctr" anchorCtr="0">
          <a:noAutofit/>
        </a:bodyPr>
        <a:lstStyle/>
        <a:p>
          <a:pPr lvl="0" algn="l" defTabSz="711200">
            <a:lnSpc>
              <a:spcPct val="100000"/>
            </a:lnSpc>
            <a:spcBef>
              <a:spcPct val="0"/>
            </a:spcBef>
            <a:spcAft>
              <a:spcPct val="35000"/>
            </a:spcAft>
          </a:pPr>
          <a:r>
            <a:rPr lang="en-US" sz="1600" kern="1200" dirty="0" smtClean="0"/>
            <a:t>[ A </a:t>
          </a:r>
          <a:r>
            <a:rPr lang="en-US" sz="1600" kern="1200" dirty="0"/>
            <a:t>history of addiction to alcohol or a narcotic </a:t>
          </a:r>
          <a:r>
            <a:rPr lang="en-US" sz="1600" kern="1200" dirty="0" smtClean="0"/>
            <a:t>drug – stricken by Courts 2021/2022 ]</a:t>
          </a:r>
          <a:endParaRPr lang="en-US" sz="1600" kern="1200" dirty="0"/>
        </a:p>
      </dsp:txBody>
      <dsp:txXfrm>
        <a:off x="1832529" y="3976303"/>
        <a:ext cx="2865221" cy="158698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6D5DEE-08C7-48FE-8944-90574F854803}">
      <dsp:nvSpPr>
        <dsp:cNvPr id="0" name=""/>
        <dsp:cNvSpPr/>
      </dsp:nvSpPr>
      <dsp:spPr>
        <a:xfrm>
          <a:off x="0" y="4194433"/>
          <a:ext cx="4701779" cy="137670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“The term “Conviction” implies either a plea of guilty, a verdict of guilty or a plea of “No Contest.”</a:t>
          </a:r>
        </a:p>
      </dsp:txBody>
      <dsp:txXfrm>
        <a:off x="0" y="4194433"/>
        <a:ext cx="4701779" cy="1376706"/>
      </dsp:txXfrm>
    </dsp:sp>
    <dsp:sp modelId="{4543EBED-C947-4339-B3E6-FC7792AA101A}">
      <dsp:nvSpPr>
        <dsp:cNvPr id="0" name=""/>
        <dsp:cNvSpPr/>
      </dsp:nvSpPr>
      <dsp:spPr>
        <a:xfrm rot="10800000">
          <a:off x="0" y="2097709"/>
          <a:ext cx="4701779" cy="2117374"/>
        </a:xfrm>
        <a:prstGeom prst="upArrowCallou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b="1" kern="1200" dirty="0"/>
            <a:t>A prior </a:t>
          </a:r>
          <a:r>
            <a:rPr lang="en-US" sz="3200" b="1" kern="1200" dirty="0" smtClean="0"/>
            <a:t>revocation or denial </a:t>
          </a:r>
          <a:r>
            <a:rPr lang="en-US" sz="3200" b="1" kern="1200" dirty="0"/>
            <a:t>by the PPSB</a:t>
          </a:r>
        </a:p>
      </dsp:txBody>
      <dsp:txXfrm rot="10800000">
        <a:off x="0" y="2097709"/>
        <a:ext cx="4701779" cy="1375806"/>
      </dsp:txXfrm>
    </dsp:sp>
    <dsp:sp modelId="{4D72D791-0BB6-4395-94F4-177FD0AB03E5}">
      <dsp:nvSpPr>
        <dsp:cNvPr id="0" name=""/>
        <dsp:cNvSpPr/>
      </dsp:nvSpPr>
      <dsp:spPr>
        <a:xfrm rot="10800000">
          <a:off x="0" y="984"/>
          <a:ext cx="4701779" cy="2117374"/>
        </a:xfrm>
        <a:prstGeom prst="upArrowCallou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a:t>Been declared incompetent, by any court having jurisdiction, by reason of mental disease or defect, or been involuntarily committed to an institution for treatment of mental disease by a District Court judge</a:t>
          </a:r>
        </a:p>
      </dsp:txBody>
      <dsp:txXfrm rot="10800000">
        <a:off x="0" y="984"/>
        <a:ext cx="4701779" cy="137580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966C81-8A13-42C3-BEFB-81E952789632}">
      <dsp:nvSpPr>
        <dsp:cNvPr id="0" name=""/>
        <dsp:cNvSpPr/>
      </dsp:nvSpPr>
      <dsp:spPr>
        <a:xfrm>
          <a:off x="0" y="502"/>
          <a:ext cx="4885203" cy="692284"/>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B3DD0F-24F4-4A45-BBD4-8256B2B13689}">
      <dsp:nvSpPr>
        <dsp:cNvPr id="0" name=""/>
        <dsp:cNvSpPr/>
      </dsp:nvSpPr>
      <dsp:spPr>
        <a:xfrm>
          <a:off x="209416" y="156266"/>
          <a:ext cx="380756" cy="380756"/>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3B51A94-39E7-4615-B857-C6B5C29C7044}">
      <dsp:nvSpPr>
        <dsp:cNvPr id="0" name=""/>
        <dsp:cNvSpPr/>
      </dsp:nvSpPr>
      <dsp:spPr>
        <a:xfrm>
          <a:off x="799588" y="502"/>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lvl="0" algn="l" defTabSz="622300">
            <a:lnSpc>
              <a:spcPct val="90000"/>
            </a:lnSpc>
            <a:spcBef>
              <a:spcPct val="0"/>
            </a:spcBef>
            <a:spcAft>
              <a:spcPct val="35000"/>
            </a:spcAft>
          </a:pPr>
          <a:r>
            <a:rPr lang="en-US" sz="1400" kern="1200" dirty="0"/>
            <a:t>Made any false statement or given false information in connection with any application to PPSB</a:t>
          </a:r>
        </a:p>
      </dsp:txBody>
      <dsp:txXfrm>
        <a:off x="799588" y="502"/>
        <a:ext cx="4085614" cy="692284"/>
      </dsp:txXfrm>
    </dsp:sp>
    <dsp:sp modelId="{5C7295AF-550C-4D78-8B0E-4F1EB0DFD913}">
      <dsp:nvSpPr>
        <dsp:cNvPr id="0" name=""/>
        <dsp:cNvSpPr/>
      </dsp:nvSpPr>
      <dsp:spPr>
        <a:xfrm>
          <a:off x="0" y="865858"/>
          <a:ext cx="4885203" cy="692284"/>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C078B7-A2BD-47D0-9568-0DF1C4AB5638}">
      <dsp:nvSpPr>
        <dsp:cNvPr id="0" name=""/>
        <dsp:cNvSpPr/>
      </dsp:nvSpPr>
      <dsp:spPr>
        <a:xfrm>
          <a:off x="209416" y="1021622"/>
          <a:ext cx="380756" cy="380756"/>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1A0B8F7-ACEF-488A-8526-80D1530A3D7F}">
      <dsp:nvSpPr>
        <dsp:cNvPr id="0" name=""/>
        <dsp:cNvSpPr/>
      </dsp:nvSpPr>
      <dsp:spPr>
        <a:xfrm>
          <a:off x="799588" y="865858"/>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lvl="0" algn="l" defTabSz="711200">
            <a:lnSpc>
              <a:spcPct val="90000"/>
            </a:lnSpc>
            <a:spcBef>
              <a:spcPct val="0"/>
            </a:spcBef>
            <a:spcAft>
              <a:spcPct val="35000"/>
            </a:spcAft>
          </a:pPr>
          <a:r>
            <a:rPr lang="en-US" sz="1600" kern="1200" dirty="0"/>
            <a:t>Violate provisions of Chapter 74C</a:t>
          </a:r>
        </a:p>
      </dsp:txBody>
      <dsp:txXfrm>
        <a:off x="799588" y="865858"/>
        <a:ext cx="4085614" cy="692284"/>
      </dsp:txXfrm>
    </dsp:sp>
    <dsp:sp modelId="{704A82F5-32CF-4486-A7E7-F8316D9A37F4}">
      <dsp:nvSpPr>
        <dsp:cNvPr id="0" name=""/>
        <dsp:cNvSpPr/>
      </dsp:nvSpPr>
      <dsp:spPr>
        <a:xfrm>
          <a:off x="0" y="1731214"/>
          <a:ext cx="4885203" cy="692284"/>
        </a:xfrm>
        <a:prstGeom prst="roundRect">
          <a:avLst>
            <a:gd name="adj" fmla="val 10000"/>
          </a:avLst>
        </a:prstGeom>
        <a:solidFill>
          <a:schemeClr val="accent1"/>
        </a:solidFill>
        <a:ln>
          <a:noFill/>
        </a:ln>
        <a:effectLst/>
      </dsp:spPr>
      <dsp:style>
        <a:lnRef idx="0">
          <a:scrgbClr r="0" g="0" b="0"/>
        </a:lnRef>
        <a:fillRef idx="1">
          <a:scrgbClr r="0" g="0" b="0"/>
        </a:fillRef>
        <a:effectRef idx="0">
          <a:scrgbClr r="0" g="0" b="0"/>
        </a:effectRef>
        <a:fontRef idx="minor"/>
      </dsp:style>
    </dsp:sp>
    <dsp:sp modelId="{23B16C90-B877-4F44-98DE-4D7C128CB2B2}">
      <dsp:nvSpPr>
        <dsp:cNvPr id="0" name=""/>
        <dsp:cNvSpPr/>
      </dsp:nvSpPr>
      <dsp:spPr>
        <a:xfrm>
          <a:off x="209416" y="1886978"/>
          <a:ext cx="380756" cy="380756"/>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7310585-A5C9-433F-8779-5443A7FF44DE}">
      <dsp:nvSpPr>
        <dsp:cNvPr id="0" name=""/>
        <dsp:cNvSpPr/>
      </dsp:nvSpPr>
      <dsp:spPr>
        <a:xfrm>
          <a:off x="799588" y="1731214"/>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lvl="0" algn="l" defTabSz="711200">
            <a:lnSpc>
              <a:spcPct val="90000"/>
            </a:lnSpc>
            <a:spcBef>
              <a:spcPct val="0"/>
            </a:spcBef>
            <a:spcAft>
              <a:spcPct val="35000"/>
            </a:spcAft>
          </a:pPr>
          <a:r>
            <a:rPr lang="en-US" sz="1600" kern="1200" dirty="0"/>
            <a:t>Impersonate a Police Officer</a:t>
          </a:r>
        </a:p>
      </dsp:txBody>
      <dsp:txXfrm>
        <a:off x="799588" y="1731214"/>
        <a:ext cx="4085614" cy="692284"/>
      </dsp:txXfrm>
    </dsp:sp>
    <dsp:sp modelId="{3D6A1DFA-C759-4B99-903A-EF7D24DA45B6}">
      <dsp:nvSpPr>
        <dsp:cNvPr id="0" name=""/>
        <dsp:cNvSpPr/>
      </dsp:nvSpPr>
      <dsp:spPr>
        <a:xfrm>
          <a:off x="0" y="2596570"/>
          <a:ext cx="4885203" cy="692284"/>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48ABAE-4EED-42B3-957F-71409BB185FF}">
      <dsp:nvSpPr>
        <dsp:cNvPr id="0" name=""/>
        <dsp:cNvSpPr/>
      </dsp:nvSpPr>
      <dsp:spPr>
        <a:xfrm>
          <a:off x="209416" y="2752334"/>
          <a:ext cx="380756" cy="380756"/>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5BF34F4-D19B-44B0-940A-B0F9FE8F94DB}">
      <dsp:nvSpPr>
        <dsp:cNvPr id="0" name=""/>
        <dsp:cNvSpPr/>
      </dsp:nvSpPr>
      <dsp:spPr>
        <a:xfrm>
          <a:off x="799588" y="2596570"/>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lvl="0" algn="l" defTabSz="711200">
            <a:lnSpc>
              <a:spcPct val="90000"/>
            </a:lnSpc>
            <a:spcBef>
              <a:spcPct val="0"/>
            </a:spcBef>
            <a:spcAft>
              <a:spcPct val="35000"/>
            </a:spcAft>
          </a:pPr>
          <a:r>
            <a:rPr lang="en-US" sz="1600" kern="1200" dirty="0"/>
            <a:t>Engage in services without a license</a:t>
          </a:r>
        </a:p>
      </dsp:txBody>
      <dsp:txXfrm>
        <a:off x="799588" y="2596570"/>
        <a:ext cx="4085614" cy="692284"/>
      </dsp:txXfrm>
    </dsp:sp>
    <dsp:sp modelId="{8112F28B-8899-4B05-9A1B-E592EC80C15F}">
      <dsp:nvSpPr>
        <dsp:cNvPr id="0" name=""/>
        <dsp:cNvSpPr/>
      </dsp:nvSpPr>
      <dsp:spPr>
        <a:xfrm>
          <a:off x="0" y="3461926"/>
          <a:ext cx="4885203" cy="692284"/>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546430-26EC-4917-9B00-D4FF45D216BE}">
      <dsp:nvSpPr>
        <dsp:cNvPr id="0" name=""/>
        <dsp:cNvSpPr/>
      </dsp:nvSpPr>
      <dsp:spPr>
        <a:xfrm>
          <a:off x="209416" y="3617690"/>
          <a:ext cx="380756" cy="380756"/>
        </a:xfrm>
        <a:prstGeom prst="rect">
          <a:avLst/>
        </a:prstGeom>
        <a:blipFill>
          <a:blip xmlns:r="http://schemas.openxmlformats.org/officeDocument/2006/relationships"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16A2D9E-E82C-40FB-900E-75D9932C0F55}">
      <dsp:nvSpPr>
        <dsp:cNvPr id="0" name=""/>
        <dsp:cNvSpPr/>
      </dsp:nvSpPr>
      <dsp:spPr>
        <a:xfrm>
          <a:off x="799588" y="3461926"/>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lvl="0" algn="l" defTabSz="711200">
            <a:lnSpc>
              <a:spcPct val="90000"/>
            </a:lnSpc>
            <a:spcBef>
              <a:spcPct val="0"/>
            </a:spcBef>
            <a:spcAft>
              <a:spcPct val="35000"/>
            </a:spcAft>
          </a:pPr>
          <a:r>
            <a:rPr lang="en-US" sz="1600" kern="1200" dirty="0"/>
            <a:t>Fail to provide agreed services</a:t>
          </a:r>
        </a:p>
      </dsp:txBody>
      <dsp:txXfrm>
        <a:off x="799588" y="3461926"/>
        <a:ext cx="4085614" cy="692284"/>
      </dsp:txXfrm>
    </dsp:sp>
    <dsp:sp modelId="{571B0E75-4995-481C-AB2A-1061B4C5D4B1}">
      <dsp:nvSpPr>
        <dsp:cNvPr id="0" name=""/>
        <dsp:cNvSpPr/>
      </dsp:nvSpPr>
      <dsp:spPr>
        <a:xfrm>
          <a:off x="0" y="4327282"/>
          <a:ext cx="4885203" cy="692284"/>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41FD3C2-A3C4-4B4D-B7F4-02BF2B521C48}">
      <dsp:nvSpPr>
        <dsp:cNvPr id="0" name=""/>
        <dsp:cNvSpPr/>
      </dsp:nvSpPr>
      <dsp:spPr>
        <a:xfrm>
          <a:off x="209416" y="4483046"/>
          <a:ext cx="380756" cy="380756"/>
        </a:xfrm>
        <a:prstGeom prst="rect">
          <a:avLst/>
        </a:prstGeom>
        <a:blipFill>
          <a:blip xmlns:r="http://schemas.openxmlformats.org/officeDocument/2006/relationships" r:embed="rId11" cstate="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5DBF7E7-49BC-4EE1-83A6-AB7877353DC5}">
      <dsp:nvSpPr>
        <dsp:cNvPr id="0" name=""/>
        <dsp:cNvSpPr/>
      </dsp:nvSpPr>
      <dsp:spPr>
        <a:xfrm>
          <a:off x="799588" y="4327282"/>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lvl="0" algn="l" defTabSz="711200">
            <a:lnSpc>
              <a:spcPct val="90000"/>
            </a:lnSpc>
            <a:spcBef>
              <a:spcPct val="0"/>
            </a:spcBef>
            <a:spcAft>
              <a:spcPct val="35000"/>
            </a:spcAft>
          </a:pPr>
          <a:r>
            <a:rPr lang="en-US" sz="1600" kern="1200" dirty="0"/>
            <a:t>Knowingly make a false report</a:t>
          </a:r>
        </a:p>
      </dsp:txBody>
      <dsp:txXfrm>
        <a:off x="799588" y="4327282"/>
        <a:ext cx="4085614" cy="692284"/>
      </dsp:txXfrm>
    </dsp:sp>
    <dsp:sp modelId="{977CB4AF-1C8A-4EC0-8D87-EB2B332749C6}">
      <dsp:nvSpPr>
        <dsp:cNvPr id="0" name=""/>
        <dsp:cNvSpPr/>
      </dsp:nvSpPr>
      <dsp:spPr>
        <a:xfrm>
          <a:off x="0" y="5192638"/>
          <a:ext cx="4885203" cy="692284"/>
        </a:xfrm>
        <a:prstGeom prst="roundRect">
          <a:avLst>
            <a:gd name="adj" fmla="val 10000"/>
          </a:avLst>
        </a:prstGeom>
        <a:solidFill>
          <a:srgbClr val="002060"/>
        </a:solidFill>
        <a:ln>
          <a:noFill/>
        </a:ln>
        <a:effectLst/>
      </dsp:spPr>
      <dsp:style>
        <a:lnRef idx="0">
          <a:scrgbClr r="0" g="0" b="0"/>
        </a:lnRef>
        <a:fillRef idx="1">
          <a:scrgbClr r="0" g="0" b="0"/>
        </a:fillRef>
        <a:effectRef idx="0">
          <a:scrgbClr r="0" g="0" b="0"/>
        </a:effectRef>
        <a:fontRef idx="minor"/>
      </dsp:style>
    </dsp:sp>
    <dsp:sp modelId="{4FCDC285-8DDC-4080-9942-20799B05256E}">
      <dsp:nvSpPr>
        <dsp:cNvPr id="0" name=""/>
        <dsp:cNvSpPr/>
      </dsp:nvSpPr>
      <dsp:spPr>
        <a:xfrm>
          <a:off x="209416" y="5348402"/>
          <a:ext cx="380756" cy="380756"/>
        </a:xfrm>
        <a:prstGeom prst="rect">
          <a:avLst/>
        </a:prstGeom>
        <a:blipFill>
          <a:blip xmlns:r="http://schemas.openxmlformats.org/officeDocument/2006/relationships" r:embed="rId13" cstate="print">
            <a:extLst>
              <a:ext uri="{28A0092B-C50C-407E-A947-70E740481C1C}">
                <a14:useLocalDpi xmlns:a14="http://schemas.microsoft.com/office/drawing/2010/main" val="0"/>
              </a:ext>
              <a:ext uri="{96DAC541-7B7A-43D3-8B79-37D633B846F1}">
                <asvg:svgBlip xmlns:asvg="http://schemas.microsoft.com/office/drawing/2016/SVG/main" xmlns="" r:embed="rId1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6D76833-7D32-41D3-B858-C30680188015}">
      <dsp:nvSpPr>
        <dsp:cNvPr id="0" name=""/>
        <dsp:cNvSpPr/>
      </dsp:nvSpPr>
      <dsp:spPr>
        <a:xfrm>
          <a:off x="799588" y="5192638"/>
          <a:ext cx="4085614" cy="6922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3267" tIns="73267" rIns="73267" bIns="73267" numCol="1" spcCol="1270" anchor="ctr" anchorCtr="0">
          <a:noAutofit/>
        </a:bodyPr>
        <a:lstStyle/>
        <a:p>
          <a:pPr lvl="0" algn="l" defTabSz="711200">
            <a:lnSpc>
              <a:spcPct val="90000"/>
            </a:lnSpc>
            <a:spcBef>
              <a:spcPct val="0"/>
            </a:spcBef>
            <a:spcAft>
              <a:spcPct val="35000"/>
            </a:spcAft>
          </a:pPr>
          <a:r>
            <a:rPr lang="en-US" sz="1600" kern="1200" dirty="0"/>
            <a:t>Willfully fail or refuse to render services to client as agreed upon</a:t>
          </a:r>
        </a:p>
      </dsp:txBody>
      <dsp:txXfrm>
        <a:off x="799588" y="5192638"/>
        <a:ext cx="4085614" cy="69228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9E0F54-3A0E-499B-80F8-9E57FC5F0F57}" type="datetimeFigureOut">
              <a:rPr lang="en-US" smtClean="0"/>
              <a:t>9/20/2024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50B23F-AB4E-4C68-97BF-AA77B377BFD3}" type="slidenum">
              <a:rPr lang="en-US" smtClean="0"/>
              <a:t>‹#›</a:t>
            </a:fld>
            <a:endParaRPr lang="en-US"/>
          </a:p>
        </p:txBody>
      </p:sp>
    </p:spTree>
    <p:extLst>
      <p:ext uri="{BB962C8B-B14F-4D97-AF65-F5344CB8AC3E}">
        <p14:creationId xmlns:p14="http://schemas.microsoft.com/office/powerpoint/2010/main" val="2100724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3.23.21 Name correctly and copy/paste from 74C because PPS failed to mention “escort” again. 10.9.22 add “e” leftover since around 06/2020 re COVID</a:t>
            </a:r>
            <a:r>
              <a:rPr lang="en-US" dirty="0" smtClean="0"/>
              <a:t>. 9.20.24: red ‘public’.</a:t>
            </a:r>
            <a:endParaRPr lang="en-US" dirty="0"/>
          </a:p>
        </p:txBody>
      </p:sp>
      <p:sp>
        <p:nvSpPr>
          <p:cNvPr id="4" name="Slide Number Placeholder 3"/>
          <p:cNvSpPr>
            <a:spLocks noGrp="1"/>
          </p:cNvSpPr>
          <p:nvPr>
            <p:ph type="sldNum" sz="quarter" idx="10"/>
          </p:nvPr>
        </p:nvSpPr>
        <p:spPr/>
        <p:txBody>
          <a:bodyPr/>
          <a:lstStyle/>
          <a:p>
            <a:fld id="{A650B23F-AB4E-4C68-97BF-AA77B377BFD3}" type="slidenum">
              <a:rPr lang="en-US" smtClean="0"/>
              <a:t>4</a:t>
            </a:fld>
            <a:endParaRPr lang="en-US"/>
          </a:p>
        </p:txBody>
      </p:sp>
    </p:spTree>
    <p:extLst>
      <p:ext uri="{BB962C8B-B14F-4D97-AF65-F5344CB8AC3E}">
        <p14:creationId xmlns:p14="http://schemas.microsoft.com/office/powerpoint/2010/main" val="1409081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3.23.21 first use define</a:t>
            </a:r>
            <a:r>
              <a:rPr lang="en-US" baseline="0" dirty="0" smtClean="0"/>
              <a:t> PPS(B) and add the B. 10.09.22: bold the “Applications” because that is the 1</a:t>
            </a:r>
            <a:r>
              <a:rPr lang="en-US" baseline="30000" dirty="0" smtClean="0"/>
              <a:t>st</a:t>
            </a:r>
            <a:r>
              <a:rPr lang="en-US" baseline="0" dirty="0" smtClean="0"/>
              <a:t>/4</a:t>
            </a:r>
            <a:r>
              <a:rPr lang="en-US" baseline="30000" dirty="0" smtClean="0"/>
              <a:t>th</a:t>
            </a:r>
            <a:r>
              <a:rPr lang="en-US" baseline="0" dirty="0" smtClean="0"/>
              <a:t> required </a:t>
            </a:r>
            <a:r>
              <a:rPr lang="en-US" baseline="0" dirty="0" smtClean="0"/>
              <a:t>item 9.20.24 added (4 Items Needed). And the “Oops – Training” dot</a:t>
            </a:r>
            <a:endParaRPr lang="en-US" dirty="0"/>
          </a:p>
        </p:txBody>
      </p:sp>
      <p:sp>
        <p:nvSpPr>
          <p:cNvPr id="4" name="Slide Number Placeholder 3"/>
          <p:cNvSpPr>
            <a:spLocks noGrp="1"/>
          </p:cNvSpPr>
          <p:nvPr>
            <p:ph type="sldNum" sz="quarter" idx="10"/>
          </p:nvPr>
        </p:nvSpPr>
        <p:spPr/>
        <p:txBody>
          <a:bodyPr/>
          <a:lstStyle/>
          <a:p>
            <a:fld id="{A650B23F-AB4E-4C68-97BF-AA77B377BFD3}" type="slidenum">
              <a:rPr lang="en-US" smtClean="0"/>
              <a:t>5</a:t>
            </a:fld>
            <a:endParaRPr lang="en-US"/>
          </a:p>
        </p:txBody>
      </p:sp>
    </p:spTree>
    <p:extLst>
      <p:ext uri="{BB962C8B-B14F-4D97-AF65-F5344CB8AC3E}">
        <p14:creationId xmlns:p14="http://schemas.microsoft.com/office/powerpoint/2010/main" val="522342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10/22 note about stricken language ‘moral turpitude’ ref: ‘regulatory bodies’</a:t>
            </a:r>
            <a:endParaRPr lang="en-US" dirty="0"/>
          </a:p>
        </p:txBody>
      </p:sp>
      <p:sp>
        <p:nvSpPr>
          <p:cNvPr id="4" name="Slide Number Placeholder 3"/>
          <p:cNvSpPr>
            <a:spLocks noGrp="1"/>
          </p:cNvSpPr>
          <p:nvPr>
            <p:ph type="sldNum" sz="quarter" idx="10"/>
          </p:nvPr>
        </p:nvSpPr>
        <p:spPr/>
        <p:txBody>
          <a:bodyPr/>
          <a:lstStyle/>
          <a:p>
            <a:fld id="{A650B23F-AB4E-4C68-97BF-AA77B377BFD3}" type="slidenum">
              <a:rPr lang="en-US" smtClean="0"/>
              <a:t>8</a:t>
            </a:fld>
            <a:endParaRPr lang="en-US"/>
          </a:p>
        </p:txBody>
      </p:sp>
    </p:spTree>
    <p:extLst>
      <p:ext uri="{BB962C8B-B14F-4D97-AF65-F5344CB8AC3E}">
        <p14:creationId xmlns:p14="http://schemas.microsoft.com/office/powerpoint/2010/main" val="776105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9.20.24 bold “conviction” – maybe “in person” note here “Duty to report” charges. ?</a:t>
            </a:r>
            <a:endParaRPr lang="en-US" dirty="0"/>
          </a:p>
        </p:txBody>
      </p:sp>
      <p:sp>
        <p:nvSpPr>
          <p:cNvPr id="4" name="Slide Number Placeholder 3"/>
          <p:cNvSpPr>
            <a:spLocks noGrp="1"/>
          </p:cNvSpPr>
          <p:nvPr>
            <p:ph type="sldNum" sz="quarter" idx="10"/>
          </p:nvPr>
        </p:nvSpPr>
        <p:spPr/>
        <p:txBody>
          <a:bodyPr/>
          <a:lstStyle/>
          <a:p>
            <a:fld id="{A650B23F-AB4E-4C68-97BF-AA77B377BFD3}" type="slidenum">
              <a:rPr lang="en-US" smtClean="0"/>
              <a:t>9</a:t>
            </a:fld>
            <a:endParaRPr lang="en-US"/>
          </a:p>
        </p:txBody>
      </p:sp>
    </p:spTree>
    <p:extLst>
      <p:ext uri="{BB962C8B-B14F-4D97-AF65-F5344CB8AC3E}">
        <p14:creationId xmlns:p14="http://schemas.microsoft.com/office/powerpoint/2010/main" val="3624903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Addiction ‘stricken’ note added 10.9.22</a:t>
            </a:r>
            <a:endParaRPr lang="en-US" dirty="0"/>
          </a:p>
        </p:txBody>
      </p:sp>
      <p:sp>
        <p:nvSpPr>
          <p:cNvPr id="4" name="Slide Number Placeholder 3"/>
          <p:cNvSpPr>
            <a:spLocks noGrp="1"/>
          </p:cNvSpPr>
          <p:nvPr>
            <p:ph type="sldNum" sz="quarter" idx="10"/>
          </p:nvPr>
        </p:nvSpPr>
        <p:spPr/>
        <p:txBody>
          <a:bodyPr/>
          <a:lstStyle/>
          <a:p>
            <a:fld id="{A650B23F-AB4E-4C68-97BF-AA77B377BFD3}" type="slidenum">
              <a:rPr lang="en-US" smtClean="0"/>
              <a:t>10</a:t>
            </a:fld>
            <a:endParaRPr lang="en-US"/>
          </a:p>
        </p:txBody>
      </p:sp>
    </p:spTree>
    <p:extLst>
      <p:ext uri="{BB962C8B-B14F-4D97-AF65-F5344CB8AC3E}">
        <p14:creationId xmlns:p14="http://schemas.microsoft.com/office/powerpoint/2010/main" val="12607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10.9.22 big and bold the prior rev./denial</a:t>
            </a:r>
            <a:r>
              <a:rPr lang="en-US" baseline="0" dirty="0" smtClean="0"/>
              <a:t> box</a:t>
            </a:r>
            <a:endParaRPr lang="en-US" dirty="0"/>
          </a:p>
        </p:txBody>
      </p:sp>
      <p:sp>
        <p:nvSpPr>
          <p:cNvPr id="4" name="Slide Number Placeholder 3"/>
          <p:cNvSpPr>
            <a:spLocks noGrp="1"/>
          </p:cNvSpPr>
          <p:nvPr>
            <p:ph type="sldNum" sz="quarter" idx="10"/>
          </p:nvPr>
        </p:nvSpPr>
        <p:spPr/>
        <p:txBody>
          <a:bodyPr/>
          <a:lstStyle/>
          <a:p>
            <a:fld id="{A650B23F-AB4E-4C68-97BF-AA77B377BFD3}" type="slidenum">
              <a:rPr lang="en-US" smtClean="0"/>
              <a:t>11</a:t>
            </a:fld>
            <a:endParaRPr lang="en-US"/>
          </a:p>
        </p:txBody>
      </p:sp>
    </p:spTree>
    <p:extLst>
      <p:ext uri="{BB962C8B-B14F-4D97-AF65-F5344CB8AC3E}">
        <p14:creationId xmlns:p14="http://schemas.microsoft.com/office/powerpoint/2010/main" val="3510634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9.20.24 in writing: Ask people: “What’s wrong with this picture?” A: Magazines, no gun.</a:t>
            </a:r>
            <a:endParaRPr lang="en-US" dirty="0"/>
          </a:p>
        </p:txBody>
      </p:sp>
      <p:sp>
        <p:nvSpPr>
          <p:cNvPr id="4" name="Slide Number Placeholder 3"/>
          <p:cNvSpPr>
            <a:spLocks noGrp="1"/>
          </p:cNvSpPr>
          <p:nvPr>
            <p:ph type="sldNum" sz="quarter" idx="10"/>
          </p:nvPr>
        </p:nvSpPr>
        <p:spPr/>
        <p:txBody>
          <a:bodyPr/>
          <a:lstStyle/>
          <a:p>
            <a:fld id="{A650B23F-AB4E-4C68-97BF-AA77B377BFD3}" type="slidenum">
              <a:rPr lang="en-US" smtClean="0"/>
              <a:t>14</a:t>
            </a:fld>
            <a:endParaRPr lang="en-US"/>
          </a:p>
        </p:txBody>
      </p:sp>
    </p:spTree>
    <p:extLst>
      <p:ext uri="{BB962C8B-B14F-4D97-AF65-F5344CB8AC3E}">
        <p14:creationId xmlns:p14="http://schemas.microsoft.com/office/powerpoint/2010/main" val="3269914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CFB5F4B-E208-4568-B27C-1C3E317C08B1}"/>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xmlns="" id="{EE8C680B-5A73-4CBC-BB98-043E9945CF39}"/>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xmlns="" id="{746CDCB6-C554-4845-A571-A5148AA5B9BF}"/>
              </a:ext>
            </a:extLst>
          </p:cNvPr>
          <p:cNvSpPr>
            <a:spLocks noGrp="1"/>
          </p:cNvSpPr>
          <p:nvPr>
            <p:ph type="dt" sz="half" idx="10"/>
          </p:nvPr>
        </p:nvSpPr>
        <p:spPr/>
        <p:txBody>
          <a:bodyPr/>
          <a:lstStyle/>
          <a:p>
            <a:fld id="{4F4680CF-9655-4627-8253-6A84EC328D2E}" type="datetimeFigureOut">
              <a:rPr lang="en-US" smtClean="0"/>
              <a:pPr/>
              <a:t>9/20/2024</a:t>
            </a:fld>
            <a:endParaRPr lang="en-US" dirty="0"/>
          </a:p>
        </p:txBody>
      </p:sp>
      <p:sp>
        <p:nvSpPr>
          <p:cNvPr id="5" name="Footer Placeholder 4">
            <a:extLst>
              <a:ext uri="{FF2B5EF4-FFF2-40B4-BE49-F238E27FC236}">
                <a16:creationId xmlns:a16="http://schemas.microsoft.com/office/drawing/2014/main" xmlns="" id="{8BEBD984-FABE-491D-AC5D-0F115F09BCD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B42DE844-B60F-465C-B948-0AABD5C1F171}"/>
              </a:ext>
            </a:extLst>
          </p:cNvPr>
          <p:cNvSpPr>
            <a:spLocks noGrp="1"/>
          </p:cNvSpPr>
          <p:nvPr>
            <p:ph type="sldNum" sz="quarter" idx="12"/>
          </p:nvPr>
        </p:nvSpPr>
        <p:spPr/>
        <p:txBody>
          <a:bodyPr/>
          <a:lstStyle/>
          <a:p>
            <a:fld id="{C34EA084-3B7A-4BE9-A847-551502FE0C74}" type="slidenum">
              <a:rPr lang="en-US" smtClean="0"/>
              <a:pPr/>
              <a:t>‹#›</a:t>
            </a:fld>
            <a:endParaRPr lang="en-US" dirty="0"/>
          </a:p>
        </p:txBody>
      </p:sp>
    </p:spTree>
    <p:extLst>
      <p:ext uri="{BB962C8B-B14F-4D97-AF65-F5344CB8AC3E}">
        <p14:creationId xmlns:p14="http://schemas.microsoft.com/office/powerpoint/2010/main" val="2051018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372E45-29B9-4E8D-876C-26B3B7A0247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6DB00B42-D4B7-4D72-98FC-517006382B7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EF1EBD5C-A9E9-44C1-9506-722259E3C62E}"/>
              </a:ext>
            </a:extLst>
          </p:cNvPr>
          <p:cNvSpPr>
            <a:spLocks noGrp="1"/>
          </p:cNvSpPr>
          <p:nvPr>
            <p:ph type="dt" sz="half" idx="10"/>
          </p:nvPr>
        </p:nvSpPr>
        <p:spPr/>
        <p:txBody>
          <a:bodyPr/>
          <a:lstStyle/>
          <a:p>
            <a:fld id="{4F4680CF-9655-4627-8253-6A84EC328D2E}" type="datetimeFigureOut">
              <a:rPr lang="en-US" smtClean="0"/>
              <a:pPr/>
              <a:t>9/20/2024</a:t>
            </a:fld>
            <a:endParaRPr lang="en-US" dirty="0"/>
          </a:p>
        </p:txBody>
      </p:sp>
      <p:sp>
        <p:nvSpPr>
          <p:cNvPr id="5" name="Footer Placeholder 4">
            <a:extLst>
              <a:ext uri="{FF2B5EF4-FFF2-40B4-BE49-F238E27FC236}">
                <a16:creationId xmlns:a16="http://schemas.microsoft.com/office/drawing/2014/main" xmlns="" id="{A37339B6-8FDD-4E78-96E8-20EEA131A42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1452F01D-A4BA-4AFE-A754-3EBF5758472C}"/>
              </a:ext>
            </a:extLst>
          </p:cNvPr>
          <p:cNvSpPr>
            <a:spLocks noGrp="1"/>
          </p:cNvSpPr>
          <p:nvPr>
            <p:ph type="sldNum" sz="quarter" idx="12"/>
          </p:nvPr>
        </p:nvSpPr>
        <p:spPr/>
        <p:txBody>
          <a:bodyPr/>
          <a:lstStyle/>
          <a:p>
            <a:fld id="{C34EA084-3B7A-4BE9-A847-551502FE0C74}" type="slidenum">
              <a:rPr lang="en-US" smtClean="0"/>
              <a:pPr/>
              <a:t>‹#›</a:t>
            </a:fld>
            <a:endParaRPr lang="en-US" dirty="0"/>
          </a:p>
        </p:txBody>
      </p:sp>
    </p:spTree>
    <p:extLst>
      <p:ext uri="{BB962C8B-B14F-4D97-AF65-F5344CB8AC3E}">
        <p14:creationId xmlns:p14="http://schemas.microsoft.com/office/powerpoint/2010/main" val="2411490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966A8B8A-D751-441A-B78B-B901E21360F2}"/>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39084504-3171-472D-8CBE-659757DC1F53}"/>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DCF37AE-0B91-41F5-901B-500983583B96}"/>
              </a:ext>
            </a:extLst>
          </p:cNvPr>
          <p:cNvSpPr>
            <a:spLocks noGrp="1"/>
          </p:cNvSpPr>
          <p:nvPr>
            <p:ph type="dt" sz="half" idx="10"/>
          </p:nvPr>
        </p:nvSpPr>
        <p:spPr/>
        <p:txBody>
          <a:bodyPr/>
          <a:lstStyle/>
          <a:p>
            <a:fld id="{4F4680CF-9655-4627-8253-6A84EC328D2E}" type="datetimeFigureOut">
              <a:rPr lang="en-US" smtClean="0"/>
              <a:pPr/>
              <a:t>9/20/2024</a:t>
            </a:fld>
            <a:endParaRPr lang="en-US" dirty="0"/>
          </a:p>
        </p:txBody>
      </p:sp>
      <p:sp>
        <p:nvSpPr>
          <p:cNvPr id="5" name="Footer Placeholder 4">
            <a:extLst>
              <a:ext uri="{FF2B5EF4-FFF2-40B4-BE49-F238E27FC236}">
                <a16:creationId xmlns:a16="http://schemas.microsoft.com/office/drawing/2014/main" xmlns="" id="{FC2BDE50-2507-43CC-8060-6A6F2551FDD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F5550A38-F101-4A8F-8BC6-AB4A8EF55764}"/>
              </a:ext>
            </a:extLst>
          </p:cNvPr>
          <p:cNvSpPr>
            <a:spLocks noGrp="1"/>
          </p:cNvSpPr>
          <p:nvPr>
            <p:ph type="sldNum" sz="quarter" idx="12"/>
          </p:nvPr>
        </p:nvSpPr>
        <p:spPr/>
        <p:txBody>
          <a:bodyPr/>
          <a:lstStyle/>
          <a:p>
            <a:fld id="{C34EA084-3B7A-4BE9-A847-551502FE0C74}" type="slidenum">
              <a:rPr lang="en-US" smtClean="0"/>
              <a:pPr/>
              <a:t>‹#›</a:t>
            </a:fld>
            <a:endParaRPr lang="en-US" dirty="0"/>
          </a:p>
        </p:txBody>
      </p:sp>
    </p:spTree>
    <p:extLst>
      <p:ext uri="{BB962C8B-B14F-4D97-AF65-F5344CB8AC3E}">
        <p14:creationId xmlns:p14="http://schemas.microsoft.com/office/powerpoint/2010/main" val="3094128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EC7E933-4CA8-4755-94D3-3182295360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27F5FF26-5E75-4BBD-9F20-66212056E0D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CC13646-0A01-4595-9994-B62FE86E375A}"/>
              </a:ext>
            </a:extLst>
          </p:cNvPr>
          <p:cNvSpPr>
            <a:spLocks noGrp="1"/>
          </p:cNvSpPr>
          <p:nvPr>
            <p:ph type="dt" sz="half" idx="10"/>
          </p:nvPr>
        </p:nvSpPr>
        <p:spPr/>
        <p:txBody>
          <a:bodyPr/>
          <a:lstStyle/>
          <a:p>
            <a:fld id="{4F4680CF-9655-4627-8253-6A84EC328D2E}" type="datetimeFigureOut">
              <a:rPr lang="en-US" smtClean="0"/>
              <a:pPr/>
              <a:t>9/20/2024</a:t>
            </a:fld>
            <a:endParaRPr lang="en-US" dirty="0"/>
          </a:p>
        </p:txBody>
      </p:sp>
      <p:sp>
        <p:nvSpPr>
          <p:cNvPr id="5" name="Footer Placeholder 4">
            <a:extLst>
              <a:ext uri="{FF2B5EF4-FFF2-40B4-BE49-F238E27FC236}">
                <a16:creationId xmlns:a16="http://schemas.microsoft.com/office/drawing/2014/main" xmlns="" id="{85CFBD85-7727-4EC6-A3F0-172CF3EA83E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E09045D4-2CAA-4444-8DB9-BDF11D032618}"/>
              </a:ext>
            </a:extLst>
          </p:cNvPr>
          <p:cNvSpPr>
            <a:spLocks noGrp="1"/>
          </p:cNvSpPr>
          <p:nvPr>
            <p:ph type="sldNum" sz="quarter" idx="12"/>
          </p:nvPr>
        </p:nvSpPr>
        <p:spPr/>
        <p:txBody>
          <a:bodyPr/>
          <a:lstStyle/>
          <a:p>
            <a:fld id="{C34EA084-3B7A-4BE9-A847-551502FE0C74}" type="slidenum">
              <a:rPr lang="en-US" smtClean="0"/>
              <a:pPr/>
              <a:t>‹#›</a:t>
            </a:fld>
            <a:endParaRPr lang="en-US" dirty="0"/>
          </a:p>
        </p:txBody>
      </p:sp>
    </p:spTree>
    <p:extLst>
      <p:ext uri="{BB962C8B-B14F-4D97-AF65-F5344CB8AC3E}">
        <p14:creationId xmlns:p14="http://schemas.microsoft.com/office/powerpoint/2010/main" val="793566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4ABA046-C8AC-4E2D-AF3D-B91378A03D07}"/>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xmlns="" id="{49F56D1F-B5EF-4B67-A402-296C91999712}"/>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D5CE83EA-DAB0-4D83-B92B-E26DACEFD655}"/>
              </a:ext>
            </a:extLst>
          </p:cNvPr>
          <p:cNvSpPr>
            <a:spLocks noGrp="1"/>
          </p:cNvSpPr>
          <p:nvPr>
            <p:ph type="dt" sz="half" idx="10"/>
          </p:nvPr>
        </p:nvSpPr>
        <p:spPr/>
        <p:txBody>
          <a:bodyPr/>
          <a:lstStyle/>
          <a:p>
            <a:fld id="{4F4680CF-9655-4627-8253-6A84EC328D2E}" type="datetimeFigureOut">
              <a:rPr lang="en-US" smtClean="0"/>
              <a:pPr/>
              <a:t>9/20/2024</a:t>
            </a:fld>
            <a:endParaRPr lang="en-US" dirty="0"/>
          </a:p>
        </p:txBody>
      </p:sp>
      <p:sp>
        <p:nvSpPr>
          <p:cNvPr id="5" name="Footer Placeholder 4">
            <a:extLst>
              <a:ext uri="{FF2B5EF4-FFF2-40B4-BE49-F238E27FC236}">
                <a16:creationId xmlns:a16="http://schemas.microsoft.com/office/drawing/2014/main" xmlns="" id="{5CF23A34-8351-4B9E-A09A-7967371F389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xmlns="" id="{F91CBEC7-BE01-4F5D-B408-7D4FF05480D2}"/>
              </a:ext>
            </a:extLst>
          </p:cNvPr>
          <p:cNvSpPr>
            <a:spLocks noGrp="1"/>
          </p:cNvSpPr>
          <p:nvPr>
            <p:ph type="sldNum" sz="quarter" idx="12"/>
          </p:nvPr>
        </p:nvSpPr>
        <p:spPr/>
        <p:txBody>
          <a:bodyPr/>
          <a:lstStyle/>
          <a:p>
            <a:fld id="{C34EA084-3B7A-4BE9-A847-551502FE0C74}" type="slidenum">
              <a:rPr lang="en-US" smtClean="0"/>
              <a:pPr/>
              <a:t>‹#›</a:t>
            </a:fld>
            <a:endParaRPr lang="en-US" dirty="0"/>
          </a:p>
        </p:txBody>
      </p:sp>
    </p:spTree>
    <p:extLst>
      <p:ext uri="{BB962C8B-B14F-4D97-AF65-F5344CB8AC3E}">
        <p14:creationId xmlns:p14="http://schemas.microsoft.com/office/powerpoint/2010/main" val="2198383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B8D65C-24C2-439E-BB26-F021D8A104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2D3D3FF-4D46-4ECB-84B1-7D2A7073B4F1}"/>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6E0DFE23-EA16-4FF8-9AEE-96DE166369DF}"/>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A5FB33B1-B11C-4F66-9ADA-2286C732F460}"/>
              </a:ext>
            </a:extLst>
          </p:cNvPr>
          <p:cNvSpPr>
            <a:spLocks noGrp="1"/>
          </p:cNvSpPr>
          <p:nvPr>
            <p:ph type="dt" sz="half" idx="10"/>
          </p:nvPr>
        </p:nvSpPr>
        <p:spPr/>
        <p:txBody>
          <a:bodyPr/>
          <a:lstStyle/>
          <a:p>
            <a:fld id="{4F4680CF-9655-4627-8253-6A84EC328D2E}" type="datetimeFigureOut">
              <a:rPr lang="en-US" smtClean="0"/>
              <a:pPr/>
              <a:t>9/20/2024</a:t>
            </a:fld>
            <a:endParaRPr lang="en-US" dirty="0"/>
          </a:p>
        </p:txBody>
      </p:sp>
      <p:sp>
        <p:nvSpPr>
          <p:cNvPr id="6" name="Footer Placeholder 5">
            <a:extLst>
              <a:ext uri="{FF2B5EF4-FFF2-40B4-BE49-F238E27FC236}">
                <a16:creationId xmlns:a16="http://schemas.microsoft.com/office/drawing/2014/main" xmlns="" id="{7E5CD3C8-67E0-4D24-AB50-12D1D07BBC9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xmlns="" id="{CB44630C-1F52-433B-AAE8-9496751528C6}"/>
              </a:ext>
            </a:extLst>
          </p:cNvPr>
          <p:cNvSpPr>
            <a:spLocks noGrp="1"/>
          </p:cNvSpPr>
          <p:nvPr>
            <p:ph type="sldNum" sz="quarter" idx="12"/>
          </p:nvPr>
        </p:nvSpPr>
        <p:spPr/>
        <p:txBody>
          <a:bodyPr/>
          <a:lstStyle/>
          <a:p>
            <a:fld id="{C34EA084-3B7A-4BE9-A847-551502FE0C74}" type="slidenum">
              <a:rPr lang="en-US" smtClean="0"/>
              <a:pPr/>
              <a:t>‹#›</a:t>
            </a:fld>
            <a:endParaRPr lang="en-US" dirty="0"/>
          </a:p>
        </p:txBody>
      </p:sp>
    </p:spTree>
    <p:extLst>
      <p:ext uri="{BB962C8B-B14F-4D97-AF65-F5344CB8AC3E}">
        <p14:creationId xmlns:p14="http://schemas.microsoft.com/office/powerpoint/2010/main" val="1415020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62F412-C3AE-4709-9455-A1C6BB3DAFAC}"/>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2463C4E9-7872-496A-9DE1-0C59FD4C9937}"/>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xmlns="" id="{D239BBDC-5A61-42F8-B4FE-2AC88D922EA0}"/>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7BB39DAF-F8A7-402E-9AB9-2728D14B4181}"/>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xmlns="" id="{E51D6DB4-5FF5-420B-A9E0-197B61314C7C}"/>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DD8E2AC8-4180-4AEF-96C4-7D8959C3AEC1}"/>
              </a:ext>
            </a:extLst>
          </p:cNvPr>
          <p:cNvSpPr>
            <a:spLocks noGrp="1"/>
          </p:cNvSpPr>
          <p:nvPr>
            <p:ph type="dt" sz="half" idx="10"/>
          </p:nvPr>
        </p:nvSpPr>
        <p:spPr/>
        <p:txBody>
          <a:bodyPr/>
          <a:lstStyle/>
          <a:p>
            <a:fld id="{4F4680CF-9655-4627-8253-6A84EC328D2E}" type="datetimeFigureOut">
              <a:rPr lang="en-US" smtClean="0"/>
              <a:pPr/>
              <a:t>9/20/2024</a:t>
            </a:fld>
            <a:endParaRPr lang="en-US" dirty="0"/>
          </a:p>
        </p:txBody>
      </p:sp>
      <p:sp>
        <p:nvSpPr>
          <p:cNvPr id="8" name="Footer Placeholder 7">
            <a:extLst>
              <a:ext uri="{FF2B5EF4-FFF2-40B4-BE49-F238E27FC236}">
                <a16:creationId xmlns:a16="http://schemas.microsoft.com/office/drawing/2014/main" xmlns="" id="{60CD6C4E-1E02-4E06-A782-B20C711CF6C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xmlns="" id="{41338B23-05D9-4CCC-B889-A77B8FAEAC06}"/>
              </a:ext>
            </a:extLst>
          </p:cNvPr>
          <p:cNvSpPr>
            <a:spLocks noGrp="1"/>
          </p:cNvSpPr>
          <p:nvPr>
            <p:ph type="sldNum" sz="quarter" idx="12"/>
          </p:nvPr>
        </p:nvSpPr>
        <p:spPr/>
        <p:txBody>
          <a:bodyPr/>
          <a:lstStyle/>
          <a:p>
            <a:fld id="{C34EA084-3B7A-4BE9-A847-551502FE0C74}" type="slidenum">
              <a:rPr lang="en-US" smtClean="0"/>
              <a:pPr/>
              <a:t>‹#›</a:t>
            </a:fld>
            <a:endParaRPr lang="en-US" dirty="0"/>
          </a:p>
        </p:txBody>
      </p:sp>
    </p:spTree>
    <p:extLst>
      <p:ext uri="{BB962C8B-B14F-4D97-AF65-F5344CB8AC3E}">
        <p14:creationId xmlns:p14="http://schemas.microsoft.com/office/powerpoint/2010/main" val="692880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52FD47-C6B7-440C-AECD-F19004EC9BE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002CCB89-A244-49DF-9C59-8CA87059CA3A}"/>
              </a:ext>
            </a:extLst>
          </p:cNvPr>
          <p:cNvSpPr>
            <a:spLocks noGrp="1"/>
          </p:cNvSpPr>
          <p:nvPr>
            <p:ph type="dt" sz="half" idx="10"/>
          </p:nvPr>
        </p:nvSpPr>
        <p:spPr/>
        <p:txBody>
          <a:bodyPr/>
          <a:lstStyle/>
          <a:p>
            <a:fld id="{4F4680CF-9655-4627-8253-6A84EC328D2E}" type="datetimeFigureOut">
              <a:rPr lang="en-US" smtClean="0"/>
              <a:pPr/>
              <a:t>9/20/2024</a:t>
            </a:fld>
            <a:endParaRPr lang="en-US" dirty="0"/>
          </a:p>
        </p:txBody>
      </p:sp>
      <p:sp>
        <p:nvSpPr>
          <p:cNvPr id="4" name="Footer Placeholder 3">
            <a:extLst>
              <a:ext uri="{FF2B5EF4-FFF2-40B4-BE49-F238E27FC236}">
                <a16:creationId xmlns:a16="http://schemas.microsoft.com/office/drawing/2014/main" xmlns="" id="{DDE3B7EA-27A8-4B48-AAB1-65A38D179C5E}"/>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xmlns="" id="{C60A84FE-CEE7-4C00-B2F4-E0F9F1FC2976}"/>
              </a:ext>
            </a:extLst>
          </p:cNvPr>
          <p:cNvSpPr>
            <a:spLocks noGrp="1"/>
          </p:cNvSpPr>
          <p:nvPr>
            <p:ph type="sldNum" sz="quarter" idx="12"/>
          </p:nvPr>
        </p:nvSpPr>
        <p:spPr/>
        <p:txBody>
          <a:bodyPr/>
          <a:lstStyle/>
          <a:p>
            <a:fld id="{C34EA084-3B7A-4BE9-A847-551502FE0C74}" type="slidenum">
              <a:rPr lang="en-US" smtClean="0"/>
              <a:pPr/>
              <a:t>‹#›</a:t>
            </a:fld>
            <a:endParaRPr lang="en-US" dirty="0"/>
          </a:p>
        </p:txBody>
      </p:sp>
    </p:spTree>
    <p:extLst>
      <p:ext uri="{BB962C8B-B14F-4D97-AF65-F5344CB8AC3E}">
        <p14:creationId xmlns:p14="http://schemas.microsoft.com/office/powerpoint/2010/main" val="863092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DD7D6579-ECC7-4A3D-81D7-8E465BA825C8}"/>
              </a:ext>
            </a:extLst>
          </p:cNvPr>
          <p:cNvSpPr>
            <a:spLocks noGrp="1"/>
          </p:cNvSpPr>
          <p:nvPr>
            <p:ph type="dt" sz="half" idx="10"/>
          </p:nvPr>
        </p:nvSpPr>
        <p:spPr/>
        <p:txBody>
          <a:bodyPr/>
          <a:lstStyle/>
          <a:p>
            <a:fld id="{4F4680CF-9655-4627-8253-6A84EC328D2E}" type="datetimeFigureOut">
              <a:rPr lang="en-US" smtClean="0"/>
              <a:pPr/>
              <a:t>9/20/2024</a:t>
            </a:fld>
            <a:endParaRPr lang="en-US" dirty="0"/>
          </a:p>
        </p:txBody>
      </p:sp>
      <p:sp>
        <p:nvSpPr>
          <p:cNvPr id="3" name="Footer Placeholder 2">
            <a:extLst>
              <a:ext uri="{FF2B5EF4-FFF2-40B4-BE49-F238E27FC236}">
                <a16:creationId xmlns:a16="http://schemas.microsoft.com/office/drawing/2014/main" xmlns="" id="{69323F06-A3D4-462F-A986-D254FBA4069B}"/>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xmlns="" id="{F1DC738C-B6F2-4C4F-B237-9844D6934EF4}"/>
              </a:ext>
            </a:extLst>
          </p:cNvPr>
          <p:cNvSpPr>
            <a:spLocks noGrp="1"/>
          </p:cNvSpPr>
          <p:nvPr>
            <p:ph type="sldNum" sz="quarter" idx="12"/>
          </p:nvPr>
        </p:nvSpPr>
        <p:spPr/>
        <p:txBody>
          <a:bodyPr/>
          <a:lstStyle/>
          <a:p>
            <a:fld id="{C34EA084-3B7A-4BE9-A847-551502FE0C74}" type="slidenum">
              <a:rPr lang="en-US" smtClean="0"/>
              <a:pPr/>
              <a:t>‹#›</a:t>
            </a:fld>
            <a:endParaRPr lang="en-US" dirty="0"/>
          </a:p>
        </p:txBody>
      </p:sp>
    </p:spTree>
    <p:extLst>
      <p:ext uri="{BB962C8B-B14F-4D97-AF65-F5344CB8AC3E}">
        <p14:creationId xmlns:p14="http://schemas.microsoft.com/office/powerpoint/2010/main" val="1158870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74782F-B3D2-4C7F-9A4E-D4BBA2E72D2E}"/>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xmlns="" id="{3F0C96F4-A6B8-45AF-945A-47F27B2EAE36}"/>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8E4D581F-1C44-4F72-9ED3-24184E03FFB4}"/>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xmlns="" id="{8D10E02F-1385-4C10-82DA-88DF5F32AEA9}"/>
              </a:ext>
            </a:extLst>
          </p:cNvPr>
          <p:cNvSpPr>
            <a:spLocks noGrp="1"/>
          </p:cNvSpPr>
          <p:nvPr>
            <p:ph type="dt" sz="half" idx="10"/>
          </p:nvPr>
        </p:nvSpPr>
        <p:spPr/>
        <p:txBody>
          <a:bodyPr/>
          <a:lstStyle/>
          <a:p>
            <a:fld id="{4F4680CF-9655-4627-8253-6A84EC328D2E}" type="datetimeFigureOut">
              <a:rPr lang="en-US" smtClean="0"/>
              <a:pPr/>
              <a:t>9/20/2024</a:t>
            </a:fld>
            <a:endParaRPr lang="en-US" dirty="0"/>
          </a:p>
        </p:txBody>
      </p:sp>
      <p:sp>
        <p:nvSpPr>
          <p:cNvPr id="6" name="Footer Placeholder 5">
            <a:extLst>
              <a:ext uri="{FF2B5EF4-FFF2-40B4-BE49-F238E27FC236}">
                <a16:creationId xmlns:a16="http://schemas.microsoft.com/office/drawing/2014/main" xmlns="" id="{40C7AAB1-60E5-4832-BCDC-8976522BF3C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xmlns="" id="{165C2A5B-A8E0-431D-9326-03BAEC12236D}"/>
              </a:ext>
            </a:extLst>
          </p:cNvPr>
          <p:cNvSpPr>
            <a:spLocks noGrp="1"/>
          </p:cNvSpPr>
          <p:nvPr>
            <p:ph type="sldNum" sz="quarter" idx="12"/>
          </p:nvPr>
        </p:nvSpPr>
        <p:spPr/>
        <p:txBody>
          <a:bodyPr/>
          <a:lstStyle/>
          <a:p>
            <a:fld id="{C34EA084-3B7A-4BE9-A847-551502FE0C74}" type="slidenum">
              <a:rPr lang="en-US" smtClean="0"/>
              <a:pPr/>
              <a:t>‹#›</a:t>
            </a:fld>
            <a:endParaRPr lang="en-US" dirty="0"/>
          </a:p>
        </p:txBody>
      </p:sp>
    </p:spTree>
    <p:extLst>
      <p:ext uri="{BB962C8B-B14F-4D97-AF65-F5344CB8AC3E}">
        <p14:creationId xmlns:p14="http://schemas.microsoft.com/office/powerpoint/2010/main" val="1100496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4639BD1-EBBF-4F31-91D7-6794855B095F}"/>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xmlns="" id="{3DB7251D-3CCE-47B1-B087-BCF1BAECD6DA}"/>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a:extLst>
              <a:ext uri="{FF2B5EF4-FFF2-40B4-BE49-F238E27FC236}">
                <a16:creationId xmlns:a16="http://schemas.microsoft.com/office/drawing/2014/main" xmlns="" id="{242F0CE7-A259-4EB2-A868-A57E8D776DD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xmlns="" id="{CC82399C-9F29-4E78-9851-126B59509D75}"/>
              </a:ext>
            </a:extLst>
          </p:cNvPr>
          <p:cNvSpPr>
            <a:spLocks noGrp="1"/>
          </p:cNvSpPr>
          <p:nvPr>
            <p:ph type="dt" sz="half" idx="10"/>
          </p:nvPr>
        </p:nvSpPr>
        <p:spPr/>
        <p:txBody>
          <a:bodyPr/>
          <a:lstStyle/>
          <a:p>
            <a:fld id="{4F4680CF-9655-4627-8253-6A84EC328D2E}" type="datetimeFigureOut">
              <a:rPr lang="en-US" smtClean="0"/>
              <a:pPr/>
              <a:t>9/20/2024</a:t>
            </a:fld>
            <a:endParaRPr lang="en-US" dirty="0"/>
          </a:p>
        </p:txBody>
      </p:sp>
      <p:sp>
        <p:nvSpPr>
          <p:cNvPr id="6" name="Footer Placeholder 5">
            <a:extLst>
              <a:ext uri="{FF2B5EF4-FFF2-40B4-BE49-F238E27FC236}">
                <a16:creationId xmlns:a16="http://schemas.microsoft.com/office/drawing/2014/main" xmlns="" id="{577B0910-4045-4861-A274-14F3A529A10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xmlns="" id="{61A8CE9A-E56B-4C4B-92D5-980E0A5D8585}"/>
              </a:ext>
            </a:extLst>
          </p:cNvPr>
          <p:cNvSpPr>
            <a:spLocks noGrp="1"/>
          </p:cNvSpPr>
          <p:nvPr>
            <p:ph type="sldNum" sz="quarter" idx="12"/>
          </p:nvPr>
        </p:nvSpPr>
        <p:spPr/>
        <p:txBody>
          <a:bodyPr/>
          <a:lstStyle/>
          <a:p>
            <a:fld id="{C34EA084-3B7A-4BE9-A847-551502FE0C74}" type="slidenum">
              <a:rPr lang="en-US" smtClean="0"/>
              <a:pPr/>
              <a:t>‹#›</a:t>
            </a:fld>
            <a:endParaRPr lang="en-US" dirty="0"/>
          </a:p>
        </p:txBody>
      </p:sp>
    </p:spTree>
    <p:extLst>
      <p:ext uri="{BB962C8B-B14F-4D97-AF65-F5344CB8AC3E}">
        <p14:creationId xmlns:p14="http://schemas.microsoft.com/office/powerpoint/2010/main" val="3721827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37525141-A413-4541-A705-AFE80683CC60}"/>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C6ABFAC2-8E24-4772-8D44-106AE284B579}"/>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0EB183C-9E07-47C9-B208-BAA1D6AC5BEC}"/>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F4680CF-9655-4627-8253-6A84EC328D2E}" type="datetimeFigureOut">
              <a:rPr lang="en-US" smtClean="0"/>
              <a:pPr/>
              <a:t>9/20/2024</a:t>
            </a:fld>
            <a:endParaRPr lang="en-US" dirty="0"/>
          </a:p>
        </p:txBody>
      </p:sp>
      <p:sp>
        <p:nvSpPr>
          <p:cNvPr id="5" name="Footer Placeholder 4">
            <a:extLst>
              <a:ext uri="{FF2B5EF4-FFF2-40B4-BE49-F238E27FC236}">
                <a16:creationId xmlns:a16="http://schemas.microsoft.com/office/drawing/2014/main" xmlns="" id="{7E2DF669-3B5C-4D07-A673-2C85EC55F1DA}"/>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xmlns="" id="{A06C7AC4-51AC-485E-8B48-91A45AED9AE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34EA084-3B7A-4BE9-A847-551502FE0C74}" type="slidenum">
              <a:rPr lang="en-US" smtClean="0"/>
              <a:pPr/>
              <a:t>‹#›</a:t>
            </a:fld>
            <a:endParaRPr lang="en-US" dirty="0"/>
          </a:p>
        </p:txBody>
      </p:sp>
    </p:spTree>
    <p:extLst>
      <p:ext uri="{BB962C8B-B14F-4D97-AF65-F5344CB8AC3E}">
        <p14:creationId xmlns:p14="http://schemas.microsoft.com/office/powerpoint/2010/main" val="250370414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gif"/><Relationship Id="rId1" Type="http://schemas.openxmlformats.org/officeDocument/2006/relationships/slideLayout" Target="../slideLayouts/slideLayout2.xml"/><Relationship Id="rId4" Type="http://schemas.openxmlformats.org/officeDocument/2006/relationships/image" Target="../media/image24.gif"/></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gif"/></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1.png"/><Relationship Id="rId7" Type="http://schemas.openxmlformats.org/officeDocument/2006/relationships/diagramColors" Target="../diagrams/colors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xmlns="" id="{C0B27210-D0CA-4654-B3E3-9ABB4F178EA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5059971" y="1783959"/>
            <a:ext cx="3483937" cy="2889114"/>
          </a:xfrm>
        </p:spPr>
        <p:txBody>
          <a:bodyPr anchor="b">
            <a:normAutofit/>
          </a:bodyPr>
          <a:lstStyle/>
          <a:p>
            <a:pPr algn="l"/>
            <a:r>
              <a:rPr lang="en-US" dirty="0">
                <a:solidFill>
                  <a:schemeClr val="bg1"/>
                </a:solidFill>
              </a:rPr>
              <a:t>The Security Officer </a:t>
            </a:r>
            <a:br>
              <a:rPr lang="en-US" dirty="0">
                <a:solidFill>
                  <a:schemeClr val="bg1"/>
                </a:solidFill>
              </a:rPr>
            </a:br>
            <a:r>
              <a:rPr lang="en-US" b="0" dirty="0">
                <a:solidFill>
                  <a:schemeClr val="bg1"/>
                </a:solidFill>
              </a:rPr>
              <a:t>in North Carolina</a:t>
            </a:r>
          </a:p>
        </p:txBody>
      </p:sp>
      <p:sp>
        <p:nvSpPr>
          <p:cNvPr id="3" name="Subtitle 2"/>
          <p:cNvSpPr>
            <a:spLocks noGrp="1"/>
          </p:cNvSpPr>
          <p:nvPr>
            <p:ph type="subTitle" idx="1"/>
          </p:nvPr>
        </p:nvSpPr>
        <p:spPr>
          <a:xfrm>
            <a:off x="5059970" y="4750893"/>
            <a:ext cx="3483937" cy="1147863"/>
          </a:xfrm>
        </p:spPr>
        <p:txBody>
          <a:bodyPr anchor="t">
            <a:normAutofit/>
          </a:bodyPr>
          <a:lstStyle/>
          <a:p>
            <a:pPr algn="l"/>
            <a:r>
              <a:rPr lang="en-US" sz="1700" dirty="0">
                <a:solidFill>
                  <a:schemeClr val="bg1"/>
                </a:solidFill>
              </a:rPr>
              <a:t>NORTH CAROLINA</a:t>
            </a:r>
            <a:br>
              <a:rPr lang="en-US" sz="1700" dirty="0">
                <a:solidFill>
                  <a:schemeClr val="bg1"/>
                </a:solidFill>
              </a:rPr>
            </a:br>
            <a:r>
              <a:rPr lang="en-US" sz="1700" dirty="0">
                <a:solidFill>
                  <a:schemeClr val="bg1"/>
                </a:solidFill>
              </a:rPr>
              <a:t>PRIVATE  PROTECTIVE  </a:t>
            </a:r>
            <a:r>
              <a:rPr lang="en-US" sz="1700" dirty="0" smtClean="0">
                <a:solidFill>
                  <a:schemeClr val="bg1"/>
                </a:solidFill>
              </a:rPr>
              <a:t>SERVICES</a:t>
            </a:r>
            <a:br>
              <a:rPr lang="en-US" sz="1700" dirty="0" smtClean="0">
                <a:solidFill>
                  <a:schemeClr val="bg1"/>
                </a:solidFill>
              </a:rPr>
            </a:br>
            <a:r>
              <a:rPr lang="en-US" sz="1700" dirty="0" smtClean="0">
                <a:solidFill>
                  <a:schemeClr val="bg1"/>
                </a:solidFill>
              </a:rPr>
              <a:t/>
            </a:r>
            <a:br>
              <a:rPr lang="en-US" sz="1700" dirty="0" smtClean="0">
                <a:solidFill>
                  <a:schemeClr val="bg1"/>
                </a:solidFill>
              </a:rPr>
            </a:br>
            <a:r>
              <a:rPr lang="en-US" sz="1700" dirty="0" err="1" smtClean="0">
                <a:solidFill>
                  <a:schemeClr val="bg1"/>
                </a:solidFill>
              </a:rPr>
              <a:t>D.Wiley</a:t>
            </a:r>
            <a:r>
              <a:rPr lang="en-US" sz="1700" dirty="0" smtClean="0">
                <a:solidFill>
                  <a:schemeClr val="bg1"/>
                </a:solidFill>
              </a:rPr>
              <a:t> </a:t>
            </a:r>
            <a:r>
              <a:rPr lang="en-US" sz="1700" dirty="0" smtClean="0">
                <a:solidFill>
                  <a:schemeClr val="bg1"/>
                </a:solidFill>
              </a:rPr>
              <a:t>September 20, 2024</a:t>
            </a:r>
          </a:p>
        </p:txBody>
      </p:sp>
      <p:sp>
        <p:nvSpPr>
          <p:cNvPr id="73" name="Freeform: Shape 72">
            <a:extLst>
              <a:ext uri="{FF2B5EF4-FFF2-40B4-BE49-F238E27FC236}">
                <a16:creationId xmlns:a16="http://schemas.microsoft.com/office/drawing/2014/main" xmlns="" id="{1DB7C82F-AB7E-4F0C-B829-FA1B9C4151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5" name="Freeform: Shape 74">
            <a:extLst>
              <a:ext uri="{FF2B5EF4-FFF2-40B4-BE49-F238E27FC236}">
                <a16:creationId xmlns:a16="http://schemas.microsoft.com/office/drawing/2014/main" xmlns="" id="{70B66945-4967-4040-926D-DCA44313CD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4518115"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9218" name="Picture 2" descr="http://www.ncvmb.org/Nc_seal.gif"/>
          <p:cNvPicPr>
            <a:picLocks noChangeAspect="1" noChangeArrowheads="1"/>
          </p:cNvPicPr>
          <p:nvPr/>
        </p:nvPicPr>
        <p:blipFill>
          <a:blip r:embed="rId2" cstate="print"/>
          <a:stretch>
            <a:fillRect/>
          </a:stretch>
        </p:blipFill>
        <p:spPr bwMode="auto">
          <a:xfrm>
            <a:off x="314536" y="1237093"/>
            <a:ext cx="3035882" cy="301564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xmlns="" id="{08E89D5E-1885-4160-AC77-CC471DD1D0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47700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07457" y="712269"/>
            <a:ext cx="2528249" cy="5502264"/>
          </a:xfrm>
        </p:spPr>
        <p:txBody>
          <a:bodyPr>
            <a:normAutofit/>
          </a:bodyPr>
          <a:lstStyle/>
          <a:p>
            <a:r>
              <a:rPr lang="en-US" b="1" dirty="0">
                <a:solidFill>
                  <a:srgbClr val="FFFFFF"/>
                </a:solidFill>
              </a:rPr>
              <a:t>Continued…..</a:t>
            </a:r>
          </a:p>
        </p:txBody>
      </p:sp>
      <p:cxnSp>
        <p:nvCxnSpPr>
          <p:cNvPr id="19" name="Straight Connector 18">
            <a:extLst>
              <a:ext uri="{FF2B5EF4-FFF2-40B4-BE49-F238E27FC236}">
                <a16:creationId xmlns:a16="http://schemas.microsoft.com/office/drawing/2014/main" xmlns="" id="{550D2BD1-98F9-412D-905B-3A843EF4078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V="1">
            <a:off x="5715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xmlns="" id="{56BEC8C7-0EDA-4908-A457-C0CC69A8E126}"/>
              </a:ext>
            </a:extLst>
          </p:cNvPr>
          <p:cNvGraphicFramePr>
            <a:graphicFrameLocks noGrp="1"/>
          </p:cNvGraphicFramePr>
          <p:nvPr>
            <p:ph idx="1"/>
            <p:extLst>
              <p:ext uri="{D42A27DB-BD31-4B8C-83A1-F6EECF244321}">
                <p14:modId xmlns:p14="http://schemas.microsoft.com/office/powerpoint/2010/main" val="3048158588"/>
              </p:ext>
            </p:extLst>
          </p:nvPr>
        </p:nvGraphicFramePr>
        <p:xfrm>
          <a:off x="3960018" y="642938"/>
          <a:ext cx="4701779" cy="557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8E89D5E-1885-4160-AC77-CC471DD1D0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47700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07457" y="712269"/>
            <a:ext cx="2528249" cy="5502264"/>
          </a:xfrm>
        </p:spPr>
        <p:txBody>
          <a:bodyPr>
            <a:normAutofit/>
          </a:bodyPr>
          <a:lstStyle/>
          <a:p>
            <a:r>
              <a:rPr lang="en-US" b="1" dirty="0">
                <a:solidFill>
                  <a:srgbClr val="FFFFFF"/>
                </a:solidFill>
              </a:rPr>
              <a:t>Continued…..</a:t>
            </a:r>
          </a:p>
        </p:txBody>
      </p:sp>
      <p:cxnSp>
        <p:nvCxnSpPr>
          <p:cNvPr id="12" name="Straight Connector 11">
            <a:extLst>
              <a:ext uri="{FF2B5EF4-FFF2-40B4-BE49-F238E27FC236}">
                <a16:creationId xmlns:a16="http://schemas.microsoft.com/office/drawing/2014/main" xmlns="" id="{550D2BD1-98F9-412D-905B-3A843EF4078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flipV="1">
            <a:off x="5715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xmlns="" id="{A5DCD610-7891-4617-9CFF-9804EA992923}"/>
              </a:ext>
            </a:extLst>
          </p:cNvPr>
          <p:cNvGraphicFramePr>
            <a:graphicFrameLocks noGrp="1"/>
          </p:cNvGraphicFramePr>
          <p:nvPr>
            <p:ph idx="1"/>
            <p:extLst>
              <p:ext uri="{D42A27DB-BD31-4B8C-83A1-F6EECF244321}">
                <p14:modId xmlns:p14="http://schemas.microsoft.com/office/powerpoint/2010/main" val="2784027761"/>
              </p:ext>
            </p:extLst>
          </p:nvPr>
        </p:nvGraphicFramePr>
        <p:xfrm>
          <a:off x="3960018" y="642938"/>
          <a:ext cx="4701779" cy="557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xmlns="" id="{46C2E80F-49A6-4372-B103-219D417A5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47271" y="1012004"/>
            <a:ext cx="2562119" cy="4795408"/>
          </a:xfrm>
        </p:spPr>
        <p:txBody>
          <a:bodyPr>
            <a:normAutofit/>
          </a:bodyPr>
          <a:lstStyle/>
          <a:p>
            <a:r>
              <a:rPr lang="en-US" dirty="0">
                <a:solidFill>
                  <a:srgbClr val="FFFFFF"/>
                </a:solidFill>
              </a:rPr>
              <a:t>Revocation of Registration</a:t>
            </a:r>
          </a:p>
        </p:txBody>
      </p:sp>
      <p:graphicFrame>
        <p:nvGraphicFramePr>
          <p:cNvPr id="5" name="Content Placeholder 2">
            <a:extLst>
              <a:ext uri="{FF2B5EF4-FFF2-40B4-BE49-F238E27FC236}">
                <a16:creationId xmlns:a16="http://schemas.microsoft.com/office/drawing/2014/main" xmlns="" id="{E6E70DA9-2AFB-4FE0-ADAF-5403C87E55D0}"/>
              </a:ext>
            </a:extLst>
          </p:cNvPr>
          <p:cNvGraphicFramePr>
            <a:graphicFrameLocks noGrp="1"/>
          </p:cNvGraphicFramePr>
          <p:nvPr>
            <p:ph idx="1"/>
            <p:extLst>
              <p:ext uri="{D42A27DB-BD31-4B8C-83A1-F6EECF244321}">
                <p14:modId xmlns:p14="http://schemas.microsoft.com/office/powerpoint/2010/main" val="994470389"/>
              </p:ext>
            </p:extLst>
          </p:nvPr>
        </p:nvGraphicFramePr>
        <p:xfrm>
          <a:off x="3895725" y="470924"/>
          <a:ext cx="4885203"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1" name="Straight Connector 80">
            <a:extLst>
              <a:ext uri="{FF2B5EF4-FFF2-40B4-BE49-F238E27FC236}">
                <a16:creationId xmlns:a16="http://schemas.microsoft.com/office/drawing/2014/main" xmlns="" id="{99AE2756-0FC4-4155-83E7-58AAAB63E75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304926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83" name="Rectangle 82">
            <a:extLst>
              <a:ext uri="{FF2B5EF4-FFF2-40B4-BE49-F238E27FC236}">
                <a16:creationId xmlns:a16="http://schemas.microsoft.com/office/drawing/2014/main" xmlns="" id="{247AB924-1B87-43FC-B7C7-B112D5C51A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283551" y="4633546"/>
            <a:ext cx="8579094"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95653" y="4756638"/>
            <a:ext cx="8354891" cy="930447"/>
          </a:xfrm>
        </p:spPr>
        <p:txBody>
          <a:bodyPr vert="horz" lIns="91440" tIns="45720" rIns="91440" bIns="45720" rtlCol="0" anchor="b">
            <a:normAutofit/>
          </a:bodyPr>
          <a:lstStyle/>
          <a:p>
            <a:pPr algn="ctr" defTabSz="914400"/>
            <a:r>
              <a:rPr lang="en-US" sz="4700" dirty="0">
                <a:solidFill>
                  <a:srgbClr val="FFFFFF"/>
                </a:solidFill>
              </a:rPr>
              <a:t>Uniforms &amp; Equipment</a:t>
            </a:r>
          </a:p>
        </p:txBody>
      </p:sp>
      <p:pic>
        <p:nvPicPr>
          <p:cNvPr id="1028" name="Picture 4" descr="http://fcgoa911.org/armedpoliceman.gif"/>
          <p:cNvPicPr>
            <a:picLocks noChangeAspect="1" noChangeArrowheads="1"/>
          </p:cNvPicPr>
          <p:nvPr/>
        </p:nvPicPr>
        <p:blipFill>
          <a:blip r:embed="rId2" cstate="print"/>
          <a:stretch>
            <a:fillRect/>
          </a:stretch>
        </p:blipFill>
        <p:spPr bwMode="auto">
          <a:xfrm>
            <a:off x="240030" y="670295"/>
            <a:ext cx="2569206" cy="3272508"/>
          </a:xfrm>
          <a:prstGeom prst="rect">
            <a:avLst/>
          </a:prstGeom>
          <a:noFill/>
        </p:spPr>
      </p:pic>
      <p:pic>
        <p:nvPicPr>
          <p:cNvPr id="1036" name="Picture 12" descr="http://images.sabob.com/products/images/1/Security_Patch.jpeg"/>
          <p:cNvPicPr>
            <a:picLocks noChangeAspect="1" noChangeArrowheads="1"/>
          </p:cNvPicPr>
          <p:nvPr/>
        </p:nvPicPr>
        <p:blipFill>
          <a:blip r:embed="rId3" cstate="print"/>
          <a:stretch>
            <a:fillRect/>
          </a:stretch>
        </p:blipFill>
        <p:spPr bwMode="auto">
          <a:xfrm>
            <a:off x="3289296" y="800706"/>
            <a:ext cx="2574993" cy="3011687"/>
          </a:xfrm>
          <a:prstGeom prst="rect">
            <a:avLst/>
          </a:prstGeom>
        </p:spPr>
      </p:pic>
      <p:cxnSp>
        <p:nvCxnSpPr>
          <p:cNvPr id="85" name="Straight Connector 84">
            <a:extLst>
              <a:ext uri="{FF2B5EF4-FFF2-40B4-BE49-F238E27FC236}">
                <a16:creationId xmlns:a16="http://schemas.microsoft.com/office/drawing/2014/main" xmlns="" id="{818DC98F-4057-4645-B948-F604F39A9CF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611505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1032" name="Picture 8" descr="http://www.matrixsecuritycorp.com/sitebuildercontent/sitebuilderpictures/SecurityBadge2.gif"/>
          <p:cNvPicPr>
            <a:picLocks noChangeAspect="1" noChangeArrowheads="1"/>
          </p:cNvPicPr>
          <p:nvPr/>
        </p:nvPicPr>
        <p:blipFill>
          <a:blip r:embed="rId4" cstate="print"/>
          <a:stretch>
            <a:fillRect/>
          </a:stretch>
        </p:blipFill>
        <p:spPr bwMode="auto">
          <a:xfrm>
            <a:off x="6337293" y="570732"/>
            <a:ext cx="2567937" cy="3516262"/>
          </a:xfrm>
          <a:prstGeom prst="rect">
            <a:avLst/>
          </a:prstGeom>
          <a:noFill/>
        </p:spPr>
      </p:pic>
      <p:cxnSp>
        <p:nvCxnSpPr>
          <p:cNvPr id="87" name="Straight Connector 86">
            <a:extLst>
              <a:ext uri="{FF2B5EF4-FFF2-40B4-BE49-F238E27FC236}">
                <a16:creationId xmlns:a16="http://schemas.microsoft.com/office/drawing/2014/main" xmlns="" id="{DAD2B705-4A9B-408D-AA80-4F41045E09D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657350" y="5738691"/>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1000"/>
                                        <p:tgtEl>
                                          <p:spTgt spid="1028"/>
                                        </p:tgtEl>
                                      </p:cBhvr>
                                    </p:animEffect>
                                    <p:anim calcmode="lin" valueType="num">
                                      <p:cBhvr>
                                        <p:cTn id="8" dur="1000" fill="hold"/>
                                        <p:tgtEl>
                                          <p:spTgt spid="1028"/>
                                        </p:tgtEl>
                                        <p:attrNameLst>
                                          <p:attrName>ppt_x</p:attrName>
                                        </p:attrNameLst>
                                      </p:cBhvr>
                                      <p:tavLst>
                                        <p:tav tm="0">
                                          <p:val>
                                            <p:strVal val="#ppt_x"/>
                                          </p:val>
                                        </p:tav>
                                        <p:tav tm="100000">
                                          <p:val>
                                            <p:strVal val="#ppt_x"/>
                                          </p:val>
                                        </p:tav>
                                      </p:tavLst>
                                    </p:anim>
                                    <p:anim calcmode="lin" valueType="num">
                                      <p:cBhvr>
                                        <p:cTn id="9"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1032"/>
                                        </p:tgtEl>
                                        <p:attrNameLst>
                                          <p:attrName>style.visibility</p:attrName>
                                        </p:attrNameLst>
                                      </p:cBhvr>
                                      <p:to>
                                        <p:strVal val="visible"/>
                                      </p:to>
                                    </p:set>
                                    <p:animEffect transition="in" filter="fade">
                                      <p:cBhvr>
                                        <p:cTn id="14" dur="1000"/>
                                        <p:tgtEl>
                                          <p:spTgt spid="1032"/>
                                        </p:tgtEl>
                                      </p:cBhvr>
                                    </p:animEffect>
                                    <p:anim calcmode="lin" valueType="num">
                                      <p:cBhvr>
                                        <p:cTn id="15" dur="1000" fill="hold"/>
                                        <p:tgtEl>
                                          <p:spTgt spid="1032"/>
                                        </p:tgtEl>
                                        <p:attrNameLst>
                                          <p:attrName>ppt_x</p:attrName>
                                        </p:attrNameLst>
                                      </p:cBhvr>
                                      <p:tavLst>
                                        <p:tav tm="0">
                                          <p:val>
                                            <p:strVal val="#ppt_x"/>
                                          </p:val>
                                        </p:tav>
                                        <p:tav tm="100000">
                                          <p:val>
                                            <p:strVal val="#ppt_x"/>
                                          </p:val>
                                        </p:tav>
                                      </p:tavLst>
                                    </p:anim>
                                    <p:anim calcmode="lin" valueType="num">
                                      <p:cBhvr>
                                        <p:cTn id="16" dur="1000" fill="hold"/>
                                        <p:tgtEl>
                                          <p:spTgt spid="103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1036"/>
                                        </p:tgtEl>
                                        <p:attrNameLst>
                                          <p:attrName>style.visibility</p:attrName>
                                        </p:attrNameLst>
                                      </p:cBhvr>
                                      <p:to>
                                        <p:strVal val="visible"/>
                                      </p:to>
                                    </p:set>
                                    <p:animEffect transition="in" filter="fade">
                                      <p:cBhvr>
                                        <p:cTn id="21" dur="1000"/>
                                        <p:tgtEl>
                                          <p:spTgt spid="1036"/>
                                        </p:tgtEl>
                                      </p:cBhvr>
                                    </p:animEffect>
                                    <p:anim calcmode="lin" valueType="num">
                                      <p:cBhvr>
                                        <p:cTn id="22" dur="1000" fill="hold"/>
                                        <p:tgtEl>
                                          <p:spTgt spid="1036"/>
                                        </p:tgtEl>
                                        <p:attrNameLst>
                                          <p:attrName>ppt_x</p:attrName>
                                        </p:attrNameLst>
                                      </p:cBhvr>
                                      <p:tavLst>
                                        <p:tav tm="0">
                                          <p:val>
                                            <p:strVal val="#ppt_x"/>
                                          </p:val>
                                        </p:tav>
                                        <p:tav tm="100000">
                                          <p:val>
                                            <p:strVal val="#ppt_x"/>
                                          </p:val>
                                        </p:tav>
                                      </p:tavLst>
                                    </p:anim>
                                    <p:anim calcmode="lin" valueType="num">
                                      <p:cBhvr>
                                        <p:cTn id="23" dur="1000" fill="hold"/>
                                        <p:tgtEl>
                                          <p:spTgt spid="10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xmlns="" id="{56C20283-73E0-40EC-8AD8-057F581F64C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43" y="0"/>
            <a:ext cx="914171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28">
            <a:extLst>
              <a:ext uri="{FF2B5EF4-FFF2-40B4-BE49-F238E27FC236}">
                <a16:creationId xmlns:a16="http://schemas.microsoft.com/office/drawing/2014/main" xmlns="" id="{3FCC729B-E528-40C3-82D3-BA4375575E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720090" y="0"/>
            <a:ext cx="8413995" cy="6858000"/>
          </a:xfrm>
          <a:custGeom>
            <a:avLst/>
            <a:gdLst>
              <a:gd name="connsiteX0" fmla="*/ 0 w 11218661"/>
              <a:gd name="connsiteY0" fmla="*/ 0 h 6858000"/>
              <a:gd name="connsiteX1" fmla="*/ 8042507 w 11218661"/>
              <a:gd name="connsiteY1" fmla="*/ 0 h 6858000"/>
              <a:gd name="connsiteX2" fmla="*/ 11218661 w 11218661"/>
              <a:gd name="connsiteY2" fmla="*/ 6858000 h 6858000"/>
              <a:gd name="connsiteX3" fmla="*/ 0 w 112186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218661" h="6858000">
                <a:moveTo>
                  <a:pt x="0" y="0"/>
                </a:moveTo>
                <a:lnTo>
                  <a:pt x="8042507" y="0"/>
                </a:lnTo>
                <a:lnTo>
                  <a:pt x="11218661"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26">
            <a:extLst>
              <a:ext uri="{FF2B5EF4-FFF2-40B4-BE49-F238E27FC236}">
                <a16:creationId xmlns:a16="http://schemas.microsoft.com/office/drawing/2014/main" xmlns="" id="{58F1FB8D-1842-4A04-998D-6CF047AB279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1065186" y="0"/>
            <a:ext cx="8078814" cy="6858000"/>
          </a:xfrm>
          <a:custGeom>
            <a:avLst/>
            <a:gdLst>
              <a:gd name="connsiteX0" fmla="*/ 0 w 10771752"/>
              <a:gd name="connsiteY0" fmla="*/ 0 h 6858000"/>
              <a:gd name="connsiteX1" fmla="*/ 7595598 w 10771752"/>
              <a:gd name="connsiteY1" fmla="*/ 0 h 6858000"/>
              <a:gd name="connsiteX2" fmla="*/ 10771752 w 10771752"/>
              <a:gd name="connsiteY2" fmla="*/ 6858000 h 6858000"/>
              <a:gd name="connsiteX3" fmla="*/ 0 w 107717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771752" h="6858000">
                <a:moveTo>
                  <a:pt x="0" y="0"/>
                </a:moveTo>
                <a:lnTo>
                  <a:pt x="7595598" y="0"/>
                </a:lnTo>
                <a:lnTo>
                  <a:pt x="10771752"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p:cNvSpPr>
            <a:spLocks noGrp="1"/>
          </p:cNvSpPr>
          <p:nvPr>
            <p:ph type="title"/>
          </p:nvPr>
        </p:nvSpPr>
        <p:spPr>
          <a:xfrm>
            <a:off x="3288029" y="365125"/>
            <a:ext cx="5373370" cy="1325563"/>
          </a:xfrm>
        </p:spPr>
        <p:txBody>
          <a:bodyPr>
            <a:normAutofit/>
          </a:bodyPr>
          <a:lstStyle/>
          <a:p>
            <a:r>
              <a:rPr lang="en-US" b="1" dirty="0"/>
              <a:t>Uniforms and Equipment</a:t>
            </a:r>
            <a:br>
              <a:rPr lang="en-US" b="1" dirty="0"/>
            </a:br>
            <a:r>
              <a:rPr lang="en-US" b="1" dirty="0"/>
              <a:t>“Military Style”</a:t>
            </a:r>
          </a:p>
        </p:txBody>
      </p:sp>
      <p:pic>
        <p:nvPicPr>
          <p:cNvPr id="7" name="Picture 6">
            <a:extLst>
              <a:ext uri="{FF2B5EF4-FFF2-40B4-BE49-F238E27FC236}">
                <a16:creationId xmlns:a16="http://schemas.microsoft.com/office/drawing/2014/main" xmlns="" id="{6334551D-8C33-4740-937B-75C0A65C71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185" y="642988"/>
            <a:ext cx="2117186" cy="5571543"/>
          </a:xfrm>
          <a:prstGeom prst="rect">
            <a:avLst/>
          </a:prstGeom>
        </p:spPr>
      </p:pic>
      <p:sp>
        <p:nvSpPr>
          <p:cNvPr id="3" name="Content Placeholder 2"/>
          <p:cNvSpPr>
            <a:spLocks noGrp="1"/>
          </p:cNvSpPr>
          <p:nvPr>
            <p:ph idx="1"/>
          </p:nvPr>
        </p:nvSpPr>
        <p:spPr>
          <a:xfrm>
            <a:off x="3290636" y="2022601"/>
            <a:ext cx="5370763" cy="4154361"/>
          </a:xfrm>
        </p:spPr>
        <p:txBody>
          <a:bodyPr>
            <a:normAutofit/>
          </a:bodyPr>
          <a:lstStyle/>
          <a:p>
            <a:r>
              <a:rPr lang="en-US" sz="1700" dirty="0"/>
              <a:t> </a:t>
            </a:r>
            <a:r>
              <a:rPr lang="en-US" sz="2000" dirty="0"/>
              <a:t>Badges and patches must be different from local law enforcement</a:t>
            </a:r>
          </a:p>
          <a:p>
            <a:pPr lvl="1"/>
            <a:r>
              <a:rPr lang="en-US" sz="2000" dirty="0"/>
              <a:t>Worn over the left breast pocket and </a:t>
            </a:r>
            <a:r>
              <a:rPr lang="en-US" sz="2000" dirty="0" smtClean="0"/>
              <a:t>on </a:t>
            </a:r>
            <a:r>
              <a:rPr lang="en-US" sz="2000" dirty="0"/>
              <a:t>hats</a:t>
            </a:r>
          </a:p>
          <a:p>
            <a:pPr marL="342900" lvl="1" indent="0">
              <a:buNone/>
            </a:pPr>
            <a:endParaRPr lang="en-US" sz="2000" dirty="0"/>
          </a:p>
          <a:p>
            <a:r>
              <a:rPr lang="en-US" sz="2000" dirty="0"/>
              <a:t>Tag/Patch with “Security Guard” or “Security Officer</a:t>
            </a:r>
            <a:r>
              <a:rPr lang="en-US" sz="2000" dirty="0" smtClean="0"/>
              <a:t>” in all caps </a:t>
            </a:r>
            <a:r>
              <a:rPr lang="en-US" sz="2000" dirty="0"/>
              <a:t>with </a:t>
            </a:r>
            <a:r>
              <a:rPr lang="en-US" sz="2000" dirty="0" smtClean="0"/>
              <a:t>another </a:t>
            </a:r>
            <a:r>
              <a:rPr lang="en-US" sz="2000" dirty="0"/>
              <a:t>tag bearing the guard’s </a:t>
            </a:r>
            <a:r>
              <a:rPr lang="en-US" sz="2000" dirty="0" smtClean="0"/>
              <a:t>name</a:t>
            </a:r>
          </a:p>
          <a:p>
            <a:pPr lvl="1"/>
            <a:r>
              <a:rPr lang="en-US" sz="2000" dirty="0" smtClean="0"/>
              <a:t>Worn over the right breast pocket</a:t>
            </a:r>
          </a:p>
          <a:p>
            <a:pPr marL="342900" lvl="1" indent="0">
              <a:buNone/>
            </a:pPr>
            <a:endParaRPr lang="en-US" sz="2000" dirty="0"/>
          </a:p>
          <a:p>
            <a:r>
              <a:rPr lang="en-US" sz="2000" dirty="0"/>
              <a:t>Or, wear the PPSB Registration card on the outermost </a:t>
            </a:r>
            <a:r>
              <a:rPr lang="en-US" sz="2000" dirty="0" smtClean="0"/>
              <a:t>garment</a:t>
            </a:r>
            <a:endParaRPr lang="en-US" sz="2000" dirty="0"/>
          </a:p>
          <a:p>
            <a:pPr marL="0" indent="0">
              <a:buNone/>
            </a:pPr>
            <a:endParaRPr lang="en-US" sz="1700" dirty="0"/>
          </a:p>
          <a:p>
            <a:endParaRPr lang="en-US" sz="1700" dirty="0"/>
          </a:p>
          <a:p>
            <a:pPr lvl="1"/>
            <a:endParaRPr lang="en-US" sz="1700" dirty="0"/>
          </a:p>
          <a:p>
            <a:pPr marL="342900" lvl="1" indent="0">
              <a:buNone/>
            </a:pPr>
            <a:endParaRPr lang="en-US" sz="1700" dirty="0"/>
          </a:p>
          <a:p>
            <a:pPr lvl="1"/>
            <a:endParaRPr lang="en-US" sz="1700" dirty="0"/>
          </a:p>
          <a:p>
            <a:pPr marL="342900" lvl="1" indent="0">
              <a:buNone/>
            </a:pPr>
            <a:endParaRPr lang="en-US" sz="1700" dirty="0"/>
          </a:p>
          <a:p>
            <a:pPr marL="342900" lvl="1" indent="0">
              <a:buNone/>
            </a:pPr>
            <a:endParaRPr lang="en-US" sz="1700" dirty="0"/>
          </a:p>
          <a:p>
            <a:pPr marL="342900" lvl="1" indent="0">
              <a:buNone/>
            </a:pPr>
            <a:endParaRPr lang="en-US" sz="1700" dirty="0"/>
          </a:p>
          <a:p>
            <a:pPr marL="342900" lvl="1" indent="0">
              <a:buNone/>
            </a:pPr>
            <a:endParaRPr lang="en-US" sz="1700" dirty="0"/>
          </a:p>
          <a:p>
            <a:pPr marL="342900" lvl="1" indent="0">
              <a:buNone/>
            </a:pPr>
            <a:endParaRPr lang="en-US" sz="1700" dirty="0"/>
          </a:p>
          <a:p>
            <a:pPr marL="342900" lvl="1" indent="0">
              <a:buNone/>
            </a:pPr>
            <a:endParaRPr lang="en-US" sz="1700" dirty="0"/>
          </a:p>
          <a:p>
            <a:endParaRPr lang="en-US" sz="1700" dirty="0"/>
          </a:p>
          <a:p>
            <a:pPr marL="342900" lvl="1" indent="0">
              <a:buNone/>
            </a:pPr>
            <a:endParaRPr lang="en-US" sz="1700" dirty="0"/>
          </a:p>
          <a:p>
            <a:pPr lvl="1">
              <a:buNone/>
            </a:pPr>
            <a:endParaRPr lang="en-US" sz="1700" dirty="0"/>
          </a:p>
          <a:p>
            <a:pPr marL="342900" lvl="1" indent="0">
              <a:buNone/>
            </a:pPr>
            <a:endParaRPr lang="en-US" sz="1700" dirty="0"/>
          </a:p>
        </p:txBody>
      </p:sp>
    </p:spTree>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5B336162-B533-4EFE-8BB3-8EBB4A5E32F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985788" cy="6858000"/>
          </a:xfrm>
          <a:prstGeom prst="rect">
            <a:avLst/>
          </a:pr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xmlns="" id="{5FB090CE-218E-4D78-A17E-7DF727EE536E}"/>
              </a:ext>
            </a:extLst>
          </p:cNvPr>
          <p:cNvSpPr>
            <a:spLocks noGrp="1"/>
          </p:cNvSpPr>
          <p:nvPr>
            <p:ph type="title"/>
          </p:nvPr>
        </p:nvSpPr>
        <p:spPr>
          <a:xfrm>
            <a:off x="622335" y="2745736"/>
            <a:ext cx="2774103" cy="1366528"/>
          </a:xfrm>
          <a:solidFill>
            <a:srgbClr val="FFFFFF"/>
          </a:solidFill>
          <a:ln w="25400" cap="sq">
            <a:solidFill>
              <a:srgbClr val="404040"/>
            </a:solidFill>
            <a:miter lim="800000"/>
          </a:ln>
        </p:spPr>
        <p:txBody>
          <a:bodyPr>
            <a:normAutofit/>
          </a:bodyPr>
          <a:lstStyle/>
          <a:p>
            <a:pPr algn="ctr"/>
            <a:r>
              <a:rPr lang="en-US" sz="2400" b="1" dirty="0">
                <a:solidFill>
                  <a:srgbClr val="262626"/>
                </a:solidFill>
              </a:rPr>
              <a:t>Uniforms and Equipment</a:t>
            </a:r>
            <a:br>
              <a:rPr lang="en-US" sz="2400" b="1" dirty="0">
                <a:solidFill>
                  <a:srgbClr val="262626"/>
                </a:solidFill>
              </a:rPr>
            </a:br>
            <a:r>
              <a:rPr lang="en-US" sz="2400" b="1" dirty="0">
                <a:solidFill>
                  <a:srgbClr val="262626"/>
                </a:solidFill>
              </a:rPr>
              <a:t>Non-Military Uniform</a:t>
            </a:r>
          </a:p>
        </p:txBody>
      </p:sp>
      <p:sp>
        <p:nvSpPr>
          <p:cNvPr id="3" name="Content Placeholder 2">
            <a:extLst>
              <a:ext uri="{FF2B5EF4-FFF2-40B4-BE49-F238E27FC236}">
                <a16:creationId xmlns:a16="http://schemas.microsoft.com/office/drawing/2014/main" xmlns="" id="{0E49E814-0B91-4447-933D-06FBA5E2A40F}"/>
              </a:ext>
            </a:extLst>
          </p:cNvPr>
          <p:cNvSpPr>
            <a:spLocks noGrp="1"/>
          </p:cNvSpPr>
          <p:nvPr>
            <p:ph idx="1"/>
          </p:nvPr>
        </p:nvSpPr>
        <p:spPr>
          <a:xfrm>
            <a:off x="4536886" y="802638"/>
            <a:ext cx="4056522" cy="5252722"/>
          </a:xfrm>
        </p:spPr>
        <p:txBody>
          <a:bodyPr anchor="ctr">
            <a:normAutofit/>
          </a:bodyPr>
          <a:lstStyle/>
          <a:p>
            <a:r>
              <a:rPr lang="en-US" sz="2400" dirty="0"/>
              <a:t>A tag with the words “Security Guard” or “Security Officer” </a:t>
            </a:r>
            <a:r>
              <a:rPr lang="en-US" sz="2400" dirty="0" smtClean="0"/>
              <a:t>worn</a:t>
            </a:r>
          </a:p>
          <a:p>
            <a:pPr marL="0" indent="0">
              <a:buNone/>
            </a:pPr>
            <a:endParaRPr lang="en-US" sz="2400" dirty="0"/>
          </a:p>
          <a:p>
            <a:r>
              <a:rPr lang="en-US" sz="2700" dirty="0"/>
              <a:t>The director of Private Protective Services can suspend this requirement</a:t>
            </a:r>
            <a:r>
              <a:rPr lang="en-US" sz="2700" dirty="0" smtClean="0"/>
              <a:t>. (…according to this slide and nothing else.)</a:t>
            </a:r>
            <a:endParaRPr lang="en-US" sz="2700" dirty="0"/>
          </a:p>
        </p:txBody>
      </p:sp>
    </p:spTree>
    <p:extLst>
      <p:ext uri="{BB962C8B-B14F-4D97-AF65-F5344CB8AC3E}">
        <p14:creationId xmlns:p14="http://schemas.microsoft.com/office/powerpoint/2010/main" val="3508547475"/>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4038CB10-1F5C-4D54-9DF7-12586DE5B0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45659" y="4572000"/>
            <a:ext cx="5293730" cy="1964266"/>
          </a:xfrm>
          <a:prstGeom prst="rect">
            <a:avLst/>
          </a:prstGeom>
          <a:solidFill>
            <a:srgbClr val="4E2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393192" y="4767072"/>
            <a:ext cx="4945641" cy="1625210"/>
          </a:xfrm>
        </p:spPr>
        <p:txBody>
          <a:bodyPr>
            <a:normAutofit/>
          </a:bodyPr>
          <a:lstStyle/>
          <a:p>
            <a:pPr algn="r"/>
            <a:r>
              <a:rPr lang="en-US" dirty="0">
                <a:solidFill>
                  <a:srgbClr val="FFFFFF"/>
                </a:solidFill>
              </a:rPr>
              <a:t>Uniforms and Equipment</a:t>
            </a:r>
          </a:p>
        </p:txBody>
      </p:sp>
      <p:pic>
        <p:nvPicPr>
          <p:cNvPr id="5" name="Picture 4">
            <a:extLst>
              <a:ext uri="{FF2B5EF4-FFF2-40B4-BE49-F238E27FC236}">
                <a16:creationId xmlns:a16="http://schemas.microsoft.com/office/drawing/2014/main" xmlns="" id="{01869F42-B2C2-4A75-8081-045CD00D62E6}"/>
              </a:ext>
            </a:extLst>
          </p:cNvPr>
          <p:cNvPicPr>
            <a:picLocks noChangeAspect="1"/>
          </p:cNvPicPr>
          <p:nvPr/>
        </p:nvPicPr>
        <p:blipFill rotWithShape="1">
          <a:blip r:embed="rId2">
            <a:extLst>
              <a:ext uri="{28A0092B-C50C-407E-A947-70E740481C1C}">
                <a14:useLocalDpi xmlns:a14="http://schemas.microsoft.com/office/drawing/2010/main" val="0"/>
              </a:ext>
            </a:extLst>
          </a:blip>
          <a:srcRect l="12785" r="14718"/>
          <a:stretch/>
        </p:blipFill>
        <p:spPr>
          <a:xfrm>
            <a:off x="245660" y="321733"/>
            <a:ext cx="5293729" cy="4107392"/>
          </a:xfrm>
          <a:prstGeom prst="rect">
            <a:avLst/>
          </a:prstGeom>
        </p:spPr>
      </p:pic>
      <p:sp>
        <p:nvSpPr>
          <p:cNvPr id="12" name="Rectangle 11">
            <a:extLst>
              <a:ext uri="{FF2B5EF4-FFF2-40B4-BE49-F238E27FC236}">
                <a16:creationId xmlns:a16="http://schemas.microsoft.com/office/drawing/2014/main" xmlns="" id="{73ED6512-6858-4552-B699-9A97FE9A4E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650991" y="321732"/>
            <a:ext cx="3251710"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6021989" y="917725"/>
            <a:ext cx="2568554" cy="4852362"/>
          </a:xfrm>
        </p:spPr>
        <p:txBody>
          <a:bodyPr anchor="ctr">
            <a:normAutofit/>
          </a:bodyPr>
          <a:lstStyle/>
          <a:p>
            <a:r>
              <a:rPr lang="en-US" sz="2000" dirty="0">
                <a:solidFill>
                  <a:srgbClr val="FFFFFF"/>
                </a:solidFill>
              </a:rPr>
              <a:t>No one in PPS may wear/display any badge, insignia, device, shield patch that would indicate they are sworn law enforcement</a:t>
            </a:r>
          </a:p>
          <a:p>
            <a:pPr marL="0" indent="0">
              <a:buNone/>
            </a:pPr>
            <a:endParaRPr lang="en-US" sz="2000" dirty="0">
              <a:solidFill>
                <a:srgbClr val="FFFFFF"/>
              </a:solidFill>
            </a:endParaRPr>
          </a:p>
          <a:p>
            <a:r>
              <a:rPr lang="en-US" sz="2000" dirty="0">
                <a:solidFill>
                  <a:srgbClr val="FFFFFF"/>
                </a:solidFill>
              </a:rPr>
              <a:t>Vehicles shall not display any wording such as “Law enforcement officer” or “police” or equivalent thereof.</a:t>
            </a:r>
          </a:p>
          <a:p>
            <a:pPr lvl="1"/>
            <a:endParaRPr lang="en-US" sz="1700" dirty="0">
              <a:solidFill>
                <a:srgbClr val="FFFFFF"/>
              </a:solidFill>
            </a:endParaRPr>
          </a:p>
          <a:p>
            <a:pPr marL="342900" lvl="1" indent="0">
              <a:buNone/>
            </a:pPr>
            <a:endParaRPr lang="en-US" sz="1700"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F05152-E955-4900-8093-00A8EA4D6C39}"/>
              </a:ext>
            </a:extLst>
          </p:cNvPr>
          <p:cNvSpPr>
            <a:spLocks noGrp="1"/>
          </p:cNvSpPr>
          <p:nvPr>
            <p:ph type="title"/>
          </p:nvPr>
        </p:nvSpPr>
        <p:spPr>
          <a:xfrm>
            <a:off x="840699" y="687480"/>
            <a:ext cx="5605629" cy="994172"/>
          </a:xfrm>
        </p:spPr>
        <p:txBody>
          <a:bodyPr>
            <a:normAutofit/>
          </a:bodyPr>
          <a:lstStyle/>
          <a:p>
            <a:r>
              <a:rPr lang="en-US" sz="3850" b="1"/>
              <a:t>Training Objectives</a:t>
            </a:r>
          </a:p>
        </p:txBody>
      </p:sp>
      <p:sp>
        <p:nvSpPr>
          <p:cNvPr id="3" name="Content Placeholder 2">
            <a:extLst>
              <a:ext uri="{FF2B5EF4-FFF2-40B4-BE49-F238E27FC236}">
                <a16:creationId xmlns:a16="http://schemas.microsoft.com/office/drawing/2014/main" xmlns="" id="{0D757F9E-2B30-4A47-9C8C-C6595A6F151D}"/>
              </a:ext>
            </a:extLst>
          </p:cNvPr>
          <p:cNvSpPr>
            <a:spLocks noGrp="1"/>
          </p:cNvSpPr>
          <p:nvPr>
            <p:ph idx="1"/>
          </p:nvPr>
        </p:nvSpPr>
        <p:spPr>
          <a:xfrm>
            <a:off x="852321" y="2227943"/>
            <a:ext cx="5033221" cy="3788227"/>
          </a:xfrm>
        </p:spPr>
        <p:txBody>
          <a:bodyPr anchor="ctr">
            <a:normAutofit/>
          </a:bodyPr>
          <a:lstStyle/>
          <a:p>
            <a:pPr marL="457200" indent="-457200">
              <a:buFont typeface="+mj-lt"/>
              <a:buAutoNum type="arabicPeriod"/>
            </a:pPr>
            <a:endParaRPr lang="en-US" dirty="0"/>
          </a:p>
          <a:p>
            <a:pPr marL="457200" indent="-457200">
              <a:buFont typeface="+mj-lt"/>
              <a:buAutoNum type="arabicPeriod"/>
            </a:pPr>
            <a:r>
              <a:rPr lang="en-US" dirty="0"/>
              <a:t>List four functions of the security guard.</a:t>
            </a:r>
          </a:p>
          <a:p>
            <a:pPr marL="457200" indent="-457200">
              <a:buFont typeface="+mj-lt"/>
              <a:buAutoNum type="arabicPeriod"/>
            </a:pPr>
            <a:endParaRPr lang="en-US" dirty="0"/>
          </a:p>
          <a:p>
            <a:pPr marL="457200" indent="-457200">
              <a:buFont typeface="+mj-lt"/>
              <a:buAutoNum type="arabicPeriod"/>
            </a:pPr>
            <a:r>
              <a:rPr lang="en-US" dirty="0"/>
              <a:t>List four items that must be provided to the Private Protective Service Board within 30 days of employment.</a:t>
            </a:r>
          </a:p>
          <a:p>
            <a:pPr marL="457200" indent="-457200">
              <a:buFont typeface="+mj-lt"/>
              <a:buAutoNum type="arabicPeriod"/>
            </a:pPr>
            <a:endParaRPr lang="en-US" dirty="0"/>
          </a:p>
          <a:p>
            <a:pPr marL="457200" indent="-457200">
              <a:buFont typeface="+mj-lt"/>
              <a:buAutoNum type="arabicPeriod"/>
            </a:pPr>
            <a:r>
              <a:rPr lang="en-US" dirty="0"/>
              <a:t>List three minimum standards for registration as a security guard.</a:t>
            </a:r>
          </a:p>
        </p:txBody>
      </p:sp>
      <p:sp>
        <p:nvSpPr>
          <p:cNvPr id="12" name="Rectangle 11">
            <a:extLst>
              <a:ext uri="{FF2B5EF4-FFF2-40B4-BE49-F238E27FC236}">
                <a16:creationId xmlns:a16="http://schemas.microsoft.com/office/drawing/2014/main" xmlns="" id="{59A309A7-1751-4ABE-A3C1-EEC40366AD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a:extLst>
              <a:ext uri="{FF2B5EF4-FFF2-40B4-BE49-F238E27FC236}">
                <a16:creationId xmlns:a16="http://schemas.microsoft.com/office/drawing/2014/main" xmlns="" id="{967D8EB6-EAE1-4F9C-B398-83321E2872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Graphic 6" descr="Presentation with Checklist">
            <a:extLst>
              <a:ext uri="{FF2B5EF4-FFF2-40B4-BE49-F238E27FC236}">
                <a16:creationId xmlns:a16="http://schemas.microsoft.com/office/drawing/2014/main" xmlns="" id="{9B0DBC2D-74D5-4141-B8AC-200A724F4DF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624964" y="2865141"/>
            <a:ext cx="1143455" cy="1143455"/>
          </a:xfrm>
          <a:prstGeom prst="rect">
            <a:avLst/>
          </a:prstGeom>
        </p:spPr>
      </p:pic>
    </p:spTree>
    <p:extLst>
      <p:ext uri="{BB962C8B-B14F-4D97-AF65-F5344CB8AC3E}">
        <p14:creationId xmlns:p14="http://schemas.microsoft.com/office/powerpoint/2010/main" val="15813401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9971" y="1783959"/>
            <a:ext cx="3483937" cy="2889114"/>
          </a:xfrm>
        </p:spPr>
        <p:txBody>
          <a:bodyPr vert="horz" lIns="91440" tIns="45720" rIns="91440" bIns="45720" rtlCol="0" anchor="b">
            <a:normAutofit/>
          </a:bodyPr>
          <a:lstStyle/>
          <a:p>
            <a:pPr defTabSz="914400"/>
            <a:r>
              <a:rPr lang="en-US" sz="6000"/>
              <a:t>Questions</a:t>
            </a:r>
          </a:p>
        </p:txBody>
      </p:sp>
      <p:sp>
        <p:nvSpPr>
          <p:cNvPr id="71" name="Freeform: Shape 70">
            <a:extLst>
              <a:ext uri="{FF2B5EF4-FFF2-40B4-BE49-F238E27FC236}">
                <a16:creationId xmlns:a16="http://schemas.microsoft.com/office/drawing/2014/main" xmlns="" id="{1DB7C82F-AB7E-4F0C-B829-FA1B9C4151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98" name="Picture 2" descr="http://rds.yahoo.com/_ylt=A0WTb_t55NtMYjwALsajzbkF/SIG=12r80hcfq/EXP=1289565689/**http%3a/questgarden.com/82/67/5/100302084057/images/faq_questionmark.jpg"/>
          <p:cNvPicPr>
            <a:picLocks noChangeAspect="1" noChangeArrowheads="1"/>
          </p:cNvPicPr>
          <p:nvPr/>
        </p:nvPicPr>
        <p:blipFill rotWithShape="1">
          <a:blip r:embed="rId2" cstate="print"/>
          <a:srcRect l="10485" r="7164"/>
          <a:stretch/>
        </p:blipFill>
        <p:spPr bwMode="auto">
          <a:xfrm>
            <a:off x="20" y="10"/>
            <a:ext cx="4518095"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p:spPr>
      </p:pic>
    </p:spTree>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5B336162-B533-4EFE-8BB3-8EBB4A5E32F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985788" cy="6858000"/>
          </a:xfrm>
          <a:prstGeom prst="rect">
            <a:avLst/>
          </a:pr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2335" y="2745736"/>
            <a:ext cx="2774103" cy="1366528"/>
          </a:xfrm>
          <a:solidFill>
            <a:srgbClr val="FFFFFF"/>
          </a:solidFill>
          <a:ln w="25400" cap="sq">
            <a:solidFill>
              <a:srgbClr val="404040"/>
            </a:solidFill>
            <a:miter lim="800000"/>
          </a:ln>
        </p:spPr>
        <p:txBody>
          <a:bodyPr>
            <a:normAutofit/>
          </a:bodyPr>
          <a:lstStyle/>
          <a:p>
            <a:pPr algn="ctr"/>
            <a:r>
              <a:rPr lang="en-US" sz="2800">
                <a:solidFill>
                  <a:srgbClr val="262626"/>
                </a:solidFill>
              </a:rPr>
              <a:t>Closing Statement</a:t>
            </a:r>
          </a:p>
        </p:txBody>
      </p:sp>
      <p:sp>
        <p:nvSpPr>
          <p:cNvPr id="3" name="Content Placeholder 2"/>
          <p:cNvSpPr>
            <a:spLocks noGrp="1"/>
          </p:cNvSpPr>
          <p:nvPr>
            <p:ph idx="1"/>
          </p:nvPr>
        </p:nvSpPr>
        <p:spPr>
          <a:xfrm>
            <a:off x="4536886" y="802638"/>
            <a:ext cx="4056522" cy="5252722"/>
          </a:xfrm>
        </p:spPr>
        <p:txBody>
          <a:bodyPr anchor="ctr">
            <a:normAutofit/>
          </a:bodyPr>
          <a:lstStyle/>
          <a:p>
            <a:pPr marL="0" indent="0">
              <a:buNone/>
            </a:pPr>
            <a:r>
              <a:rPr lang="en-US" sz="2000" dirty="0"/>
              <a:t>The individual seeking employment as a security guard in North Carolina must meet standards that have been </a:t>
            </a:r>
            <a:r>
              <a:rPr lang="en-US" sz="2000" dirty="0" smtClean="0"/>
              <a:t>decided upon </a:t>
            </a:r>
            <a:r>
              <a:rPr lang="en-US" sz="2000" dirty="0"/>
              <a:t>and placed into </a:t>
            </a:r>
            <a:r>
              <a:rPr lang="en-US" sz="2000" dirty="0" smtClean="0"/>
              <a:t>law and administrative code. </a:t>
            </a:r>
            <a:r>
              <a:rPr lang="en-US" sz="2000" dirty="0"/>
              <a:t>These standards are an effort to promote professionalism in the industry and to hire individuals who will bring that professionalism into the industry.</a:t>
            </a:r>
          </a:p>
        </p:txBody>
      </p:sp>
    </p:spTree>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F05152-E955-4900-8093-00A8EA4D6C39}"/>
              </a:ext>
            </a:extLst>
          </p:cNvPr>
          <p:cNvSpPr>
            <a:spLocks noGrp="1"/>
          </p:cNvSpPr>
          <p:nvPr>
            <p:ph type="title"/>
          </p:nvPr>
        </p:nvSpPr>
        <p:spPr>
          <a:xfrm>
            <a:off x="840699" y="687480"/>
            <a:ext cx="5605629" cy="994172"/>
          </a:xfrm>
        </p:spPr>
        <p:txBody>
          <a:bodyPr>
            <a:normAutofit/>
          </a:bodyPr>
          <a:lstStyle/>
          <a:p>
            <a:r>
              <a:rPr lang="en-US" sz="3850" b="1"/>
              <a:t>Training Objectives</a:t>
            </a:r>
          </a:p>
        </p:txBody>
      </p:sp>
      <p:sp>
        <p:nvSpPr>
          <p:cNvPr id="3" name="Content Placeholder 2">
            <a:extLst>
              <a:ext uri="{FF2B5EF4-FFF2-40B4-BE49-F238E27FC236}">
                <a16:creationId xmlns:a16="http://schemas.microsoft.com/office/drawing/2014/main" xmlns="" id="{0D757F9E-2B30-4A47-9C8C-C6595A6F151D}"/>
              </a:ext>
            </a:extLst>
          </p:cNvPr>
          <p:cNvSpPr>
            <a:spLocks noGrp="1"/>
          </p:cNvSpPr>
          <p:nvPr>
            <p:ph idx="1"/>
          </p:nvPr>
        </p:nvSpPr>
        <p:spPr>
          <a:xfrm>
            <a:off x="852321" y="2227943"/>
            <a:ext cx="5033221" cy="3788227"/>
          </a:xfrm>
        </p:spPr>
        <p:txBody>
          <a:bodyPr anchor="ctr">
            <a:normAutofit/>
          </a:bodyPr>
          <a:lstStyle/>
          <a:p>
            <a:pPr marL="457200" indent="-457200">
              <a:buFont typeface="+mj-lt"/>
              <a:buAutoNum type="arabicPeriod"/>
            </a:pPr>
            <a:endParaRPr lang="en-US" dirty="0"/>
          </a:p>
          <a:p>
            <a:pPr marL="457200" indent="-457200">
              <a:buFont typeface="+mj-lt"/>
              <a:buAutoNum type="arabicPeriod"/>
            </a:pPr>
            <a:r>
              <a:rPr lang="en-US" dirty="0"/>
              <a:t>List four functions of the security guard.</a:t>
            </a:r>
          </a:p>
          <a:p>
            <a:pPr marL="457200" indent="-457200">
              <a:buFont typeface="+mj-lt"/>
              <a:buAutoNum type="arabicPeriod"/>
            </a:pPr>
            <a:endParaRPr lang="en-US" dirty="0"/>
          </a:p>
          <a:p>
            <a:pPr marL="457200" indent="-457200">
              <a:buFont typeface="+mj-lt"/>
              <a:buAutoNum type="arabicPeriod"/>
            </a:pPr>
            <a:r>
              <a:rPr lang="en-US" dirty="0"/>
              <a:t>List four items that must be provided to the Private Protective Service Board within 30 days of employment.</a:t>
            </a:r>
          </a:p>
          <a:p>
            <a:pPr marL="457200" indent="-457200">
              <a:buFont typeface="+mj-lt"/>
              <a:buAutoNum type="arabicPeriod"/>
            </a:pPr>
            <a:endParaRPr lang="en-US" dirty="0"/>
          </a:p>
          <a:p>
            <a:pPr marL="457200" indent="-457200">
              <a:buFont typeface="+mj-lt"/>
              <a:buAutoNum type="arabicPeriod"/>
            </a:pPr>
            <a:r>
              <a:rPr lang="en-US" dirty="0"/>
              <a:t>List three minimum standards for registration as a security guard.</a:t>
            </a:r>
          </a:p>
        </p:txBody>
      </p:sp>
      <p:sp>
        <p:nvSpPr>
          <p:cNvPr id="10" name="Rectangle 9">
            <a:extLst>
              <a:ext uri="{FF2B5EF4-FFF2-40B4-BE49-F238E27FC236}">
                <a16:creationId xmlns:a16="http://schemas.microsoft.com/office/drawing/2014/main" xmlns="" id="{59A309A7-1751-4ABE-A3C1-EEC40366AD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xmlns="" id="{967D8EB6-EAE1-4F9C-B398-83321E2872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 name="Graphic 6" descr="Presentation with Checklist">
            <a:extLst>
              <a:ext uri="{FF2B5EF4-FFF2-40B4-BE49-F238E27FC236}">
                <a16:creationId xmlns:a16="http://schemas.microsoft.com/office/drawing/2014/main" xmlns="" id="{9B0DBC2D-74D5-4141-B8AC-200A724F4DF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624964" y="2865141"/>
            <a:ext cx="1143455" cy="1143455"/>
          </a:xfrm>
          <a:prstGeom prst="rect">
            <a:avLst/>
          </a:prstGeom>
        </p:spPr>
      </p:pic>
    </p:spTree>
    <p:extLst>
      <p:ext uri="{BB962C8B-B14F-4D97-AF65-F5344CB8AC3E}">
        <p14:creationId xmlns:p14="http://schemas.microsoft.com/office/powerpoint/2010/main" val="946915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2" name="Rectangle 7">
            <a:extLst>
              <a:ext uri="{FF2B5EF4-FFF2-40B4-BE49-F238E27FC236}">
                <a16:creationId xmlns:a16="http://schemas.microsoft.com/office/drawing/2014/main" xmlns="" id="{5B336162-B533-4EFE-8BB3-8EBB4A5E32F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985788" cy="6858000"/>
          </a:xfrm>
          <a:prstGeom prst="rect">
            <a:avLst/>
          </a:pr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2335" y="2745736"/>
            <a:ext cx="2774103" cy="1366528"/>
          </a:xfrm>
          <a:solidFill>
            <a:srgbClr val="FFFFFF"/>
          </a:solidFill>
          <a:ln w="25400" cap="sq">
            <a:solidFill>
              <a:srgbClr val="404040"/>
            </a:solidFill>
            <a:miter lim="800000"/>
          </a:ln>
        </p:spPr>
        <p:txBody>
          <a:bodyPr>
            <a:normAutofit/>
          </a:bodyPr>
          <a:lstStyle/>
          <a:p>
            <a:pPr algn="ctr"/>
            <a:r>
              <a:rPr lang="en-US" sz="2800" dirty="0">
                <a:solidFill>
                  <a:srgbClr val="262626"/>
                </a:solidFill>
              </a:rPr>
              <a:t>Chapter 74C</a:t>
            </a:r>
          </a:p>
        </p:txBody>
      </p:sp>
      <p:sp>
        <p:nvSpPr>
          <p:cNvPr id="3" name="Content Placeholder 2"/>
          <p:cNvSpPr>
            <a:spLocks noGrp="1"/>
          </p:cNvSpPr>
          <p:nvPr>
            <p:ph idx="1"/>
          </p:nvPr>
        </p:nvSpPr>
        <p:spPr>
          <a:xfrm>
            <a:off x="4536886" y="802638"/>
            <a:ext cx="4056522" cy="5252722"/>
          </a:xfrm>
        </p:spPr>
        <p:txBody>
          <a:bodyPr anchor="ctr">
            <a:normAutofit/>
          </a:bodyPr>
          <a:lstStyle/>
          <a:p>
            <a:pPr marL="137160" indent="0">
              <a:buNone/>
            </a:pPr>
            <a:r>
              <a:rPr lang="en-US" dirty="0"/>
              <a:t>According to 74C-2, “no private person, firm, association, or corporation shall engage in, perform any services as, or in any way represent or hold itself out as engaging in private protective services profession or activity in this </a:t>
            </a:r>
            <a:r>
              <a:rPr lang="en-US" dirty="0" smtClean="0"/>
              <a:t>State </a:t>
            </a:r>
            <a:r>
              <a:rPr lang="en-US" dirty="0"/>
              <a:t>without having first complied with the provisions of this chapter”.</a:t>
            </a:r>
          </a:p>
        </p:txBody>
      </p:sp>
    </p:spTree>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5B336162-B533-4EFE-8BB3-8EBB4A5E32F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985788" cy="6858000"/>
          </a:xfrm>
          <a:prstGeom prst="rect">
            <a:avLst/>
          </a:pr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xmlns="" id="{75F25DB4-9FFD-49D9-B97A-719A0C4ABB23}"/>
              </a:ext>
            </a:extLst>
          </p:cNvPr>
          <p:cNvSpPr>
            <a:spLocks noGrp="1"/>
          </p:cNvSpPr>
          <p:nvPr>
            <p:ph type="title"/>
          </p:nvPr>
        </p:nvSpPr>
        <p:spPr>
          <a:xfrm>
            <a:off x="622335" y="2745736"/>
            <a:ext cx="2774103" cy="1366528"/>
          </a:xfrm>
          <a:solidFill>
            <a:srgbClr val="FFFFFF"/>
          </a:solidFill>
          <a:ln w="25400" cap="sq">
            <a:solidFill>
              <a:srgbClr val="404040"/>
            </a:solidFill>
            <a:miter lim="800000"/>
          </a:ln>
        </p:spPr>
        <p:txBody>
          <a:bodyPr>
            <a:normAutofit fontScale="90000"/>
          </a:bodyPr>
          <a:lstStyle/>
          <a:p>
            <a:pPr algn="ctr"/>
            <a:r>
              <a:rPr lang="en-US" sz="2800" b="1" dirty="0" smtClean="0">
                <a:solidFill>
                  <a:srgbClr val="262626"/>
                </a:solidFill>
              </a:rPr>
              <a:t>74C-3 (a)(6) Security Guard and Patrol </a:t>
            </a:r>
            <a:r>
              <a:rPr lang="en-US" sz="2800" b="1" dirty="0">
                <a:solidFill>
                  <a:srgbClr val="262626"/>
                </a:solidFill>
              </a:rPr>
              <a:t>Functions</a:t>
            </a:r>
          </a:p>
        </p:txBody>
      </p:sp>
      <p:sp>
        <p:nvSpPr>
          <p:cNvPr id="3" name="Content Placeholder 2">
            <a:extLst>
              <a:ext uri="{FF2B5EF4-FFF2-40B4-BE49-F238E27FC236}">
                <a16:creationId xmlns:a16="http://schemas.microsoft.com/office/drawing/2014/main" xmlns="" id="{33EE71C5-E680-4C06-832C-AD2AC3ACF79D}"/>
              </a:ext>
            </a:extLst>
          </p:cNvPr>
          <p:cNvSpPr>
            <a:spLocks noGrp="1"/>
          </p:cNvSpPr>
          <p:nvPr>
            <p:ph idx="1"/>
          </p:nvPr>
        </p:nvSpPr>
        <p:spPr>
          <a:xfrm>
            <a:off x="4536886" y="228600"/>
            <a:ext cx="4056522" cy="6172200"/>
          </a:xfrm>
        </p:spPr>
        <p:txBody>
          <a:bodyPr anchor="ctr">
            <a:normAutofit/>
          </a:bodyPr>
          <a:lstStyle/>
          <a:p>
            <a:pPr marL="457200" indent="-457200">
              <a:buFont typeface="+mj-lt"/>
              <a:buAutoNum type="arabicPeriod"/>
            </a:pPr>
            <a:r>
              <a:rPr lang="en-US" sz="1600" dirty="0" smtClean="0"/>
              <a:t>a. </a:t>
            </a:r>
            <a:r>
              <a:rPr lang="en-US" sz="1600" dirty="0"/>
              <a:t>Prevention or detection of intrusion, entry, larceny, vandalism, abuse, fire, or trespass on private property</a:t>
            </a:r>
            <a:r>
              <a:rPr lang="en-US" sz="1600" dirty="0" smtClean="0"/>
              <a:t>.</a:t>
            </a:r>
          </a:p>
          <a:p>
            <a:pPr marL="457200" indent="-457200">
              <a:buFont typeface="+mj-lt"/>
              <a:buAutoNum type="arabicPeriod"/>
            </a:pPr>
            <a:r>
              <a:rPr lang="en-US" sz="1600" dirty="0" smtClean="0"/>
              <a:t>b</a:t>
            </a:r>
            <a:r>
              <a:rPr lang="en-US" sz="1600" dirty="0" smtClean="0"/>
              <a:t>. </a:t>
            </a:r>
            <a:r>
              <a:rPr lang="en-US" sz="1600" dirty="0"/>
              <a:t>Prevention, observation, or detection of any unauthorized activity on private property.</a:t>
            </a:r>
            <a:endParaRPr lang="en-US" sz="1600" dirty="0"/>
          </a:p>
          <a:p>
            <a:pPr marL="457200" indent="-457200">
              <a:buFont typeface="+mj-lt"/>
              <a:buAutoNum type="arabicPeriod"/>
            </a:pPr>
            <a:r>
              <a:rPr lang="en-US" sz="1600" dirty="0" smtClean="0"/>
              <a:t>c. </a:t>
            </a:r>
            <a:r>
              <a:rPr lang="en-US" sz="1600" dirty="0"/>
              <a:t>Protection of patrons and persons lawfully authorized to be on the premises or being escorted between premises of the person, firm, association, or corporation that entered into the contract for security services.</a:t>
            </a:r>
            <a:endParaRPr lang="en-US" sz="1600" dirty="0"/>
          </a:p>
          <a:p>
            <a:pPr marL="457200" indent="-457200">
              <a:buFont typeface="+mj-lt"/>
              <a:buAutoNum type="arabicPeriod"/>
            </a:pPr>
            <a:r>
              <a:rPr lang="en-US" sz="1600" dirty="0" smtClean="0"/>
              <a:t>d. </a:t>
            </a:r>
            <a:r>
              <a:rPr lang="en-US" sz="1600" dirty="0"/>
              <a:t>Control, regulation, or direction of the flow or movement of the </a:t>
            </a:r>
            <a:r>
              <a:rPr lang="en-US" sz="1600" b="1" dirty="0">
                <a:solidFill>
                  <a:srgbClr val="FF0000"/>
                </a:solidFill>
              </a:rPr>
              <a:t>public</a:t>
            </a:r>
            <a:r>
              <a:rPr lang="en-US" sz="1600" dirty="0"/>
              <a:t>, whether by vehicle or otherwise, only to the extent and for the time directly and specifically required to assure the protection of properties.</a:t>
            </a:r>
            <a:endParaRPr lang="en-US" sz="1600" dirty="0"/>
          </a:p>
          <a:p>
            <a:pPr marL="457200" indent="-457200">
              <a:buFont typeface="+mj-lt"/>
              <a:buAutoNum type="arabicPeriod"/>
            </a:pPr>
            <a:r>
              <a:rPr lang="en-US" sz="1600" dirty="0"/>
              <a:t>e</a:t>
            </a:r>
            <a:r>
              <a:rPr lang="en-US" sz="1600" dirty="0" smtClean="0"/>
              <a:t>. </a:t>
            </a:r>
            <a:r>
              <a:rPr lang="en-US" sz="1600" dirty="0"/>
              <a:t>(Expires June 30, 2025) Security services related to entry and exit, direction and movement of individuals at entry and exit, security working towers, and perimeter security patrols at State prison facilities.</a:t>
            </a:r>
            <a:endParaRPr lang="en-US" sz="1600" dirty="0"/>
          </a:p>
        </p:txBody>
      </p:sp>
    </p:spTree>
    <p:extLst>
      <p:ext uri="{BB962C8B-B14F-4D97-AF65-F5344CB8AC3E}">
        <p14:creationId xmlns:p14="http://schemas.microsoft.com/office/powerpoint/2010/main" val="28793704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 name="Rectangle 90">
            <a:extLst>
              <a:ext uri="{FF2B5EF4-FFF2-40B4-BE49-F238E27FC236}">
                <a16:creationId xmlns:a16="http://schemas.microsoft.com/office/drawing/2014/main" xmlns="" id="{E4B7C1DD-857C-4D03-AAB3-C5C95BD51A8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252662" y="321176"/>
            <a:ext cx="5625623"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16137" y="640263"/>
            <a:ext cx="5034855" cy="1344975"/>
          </a:xfrm>
        </p:spPr>
        <p:txBody>
          <a:bodyPr>
            <a:normAutofit/>
          </a:bodyPr>
          <a:lstStyle/>
          <a:p>
            <a:r>
              <a:rPr lang="en-US" sz="3500" b="1" dirty="0"/>
              <a:t>Registration of security </a:t>
            </a:r>
            <a:r>
              <a:rPr lang="en-US" sz="3500" b="1" dirty="0" smtClean="0"/>
              <a:t>guards (4 Items Needed)</a:t>
            </a:r>
            <a:endParaRPr lang="en-US" sz="3500" b="1" dirty="0"/>
          </a:p>
        </p:txBody>
      </p:sp>
      <p:pic>
        <p:nvPicPr>
          <p:cNvPr id="1030" name="Picture 6" descr="http://rds.yahoo.com/_ylt=A0WTb_xo0NlMwUQAhWyjzbkF/SIG=13j30o4ai/EXP=1289429480/**http%3a/img.brothersoft.com/screenshots/softimage/c/criminal_record_check-208321-1233543722.jpeg"/>
          <p:cNvPicPr>
            <a:picLocks noChangeAspect="1" noChangeArrowheads="1"/>
          </p:cNvPicPr>
          <p:nvPr/>
        </p:nvPicPr>
        <p:blipFill>
          <a:blip r:embed="rId3" cstate="print"/>
          <a:stretch>
            <a:fillRect/>
          </a:stretch>
        </p:blipFill>
        <p:spPr bwMode="auto">
          <a:xfrm>
            <a:off x="6762866" y="306909"/>
            <a:ext cx="1468140" cy="1758252"/>
          </a:xfrm>
          <a:prstGeom prst="rect">
            <a:avLst/>
          </a:prstGeom>
          <a:noFill/>
        </p:spPr>
      </p:pic>
      <p:sp>
        <p:nvSpPr>
          <p:cNvPr id="3" name="Content Placeholder 2"/>
          <p:cNvSpPr>
            <a:spLocks noGrp="1"/>
          </p:cNvSpPr>
          <p:nvPr>
            <p:ph idx="1"/>
          </p:nvPr>
        </p:nvSpPr>
        <p:spPr>
          <a:xfrm>
            <a:off x="609600" y="1828800"/>
            <a:ext cx="5042359" cy="4191000"/>
          </a:xfrm>
        </p:spPr>
        <p:txBody>
          <a:bodyPr>
            <a:normAutofit lnSpcReduction="10000"/>
          </a:bodyPr>
          <a:lstStyle/>
          <a:p>
            <a:r>
              <a:rPr lang="en-US" b="1" dirty="0"/>
              <a:t>Applications</a:t>
            </a:r>
            <a:r>
              <a:rPr lang="en-US" dirty="0"/>
              <a:t> must be submitted </a:t>
            </a:r>
            <a:r>
              <a:rPr lang="en-US" dirty="0" smtClean="0"/>
              <a:t>to the Private Protective Services Board (PPSB) </a:t>
            </a:r>
            <a:r>
              <a:rPr lang="en-US" dirty="0"/>
              <a:t>within 30 calendar days from the date of hire</a:t>
            </a:r>
          </a:p>
          <a:p>
            <a:pPr marL="0" indent="0">
              <a:buNone/>
            </a:pPr>
            <a:endParaRPr lang="en-US" dirty="0"/>
          </a:p>
          <a:p>
            <a:r>
              <a:rPr lang="en-US" dirty="0"/>
              <a:t>Fingerprint card</a:t>
            </a:r>
          </a:p>
          <a:p>
            <a:pPr marL="0" indent="0">
              <a:buNone/>
            </a:pPr>
            <a:endParaRPr lang="en-US" dirty="0"/>
          </a:p>
          <a:p>
            <a:r>
              <a:rPr lang="en-US" dirty="0"/>
              <a:t>Picture</a:t>
            </a:r>
          </a:p>
          <a:p>
            <a:pPr marL="0" indent="0">
              <a:buNone/>
            </a:pPr>
            <a:endParaRPr lang="en-US" dirty="0"/>
          </a:p>
          <a:p>
            <a:r>
              <a:rPr lang="en-US" dirty="0"/>
              <a:t>Criminal background </a:t>
            </a:r>
            <a:r>
              <a:rPr lang="en-US" dirty="0" smtClean="0"/>
              <a:t>check</a:t>
            </a:r>
          </a:p>
          <a:p>
            <a:pPr marL="0" indent="0">
              <a:buNone/>
            </a:pPr>
            <a:endParaRPr lang="en-US" dirty="0" smtClean="0"/>
          </a:p>
          <a:p>
            <a:r>
              <a:rPr lang="en-US" dirty="0" smtClean="0"/>
              <a:t>( Oops, NC forgot: TRAINING – this class )</a:t>
            </a:r>
            <a:endParaRPr lang="en-US" dirty="0"/>
          </a:p>
          <a:p>
            <a:endParaRPr lang="en-US" dirty="0"/>
          </a:p>
          <a:p>
            <a:endParaRPr lang="en-US" dirty="0"/>
          </a:p>
          <a:p>
            <a:endParaRPr lang="en-US" dirty="0"/>
          </a:p>
          <a:p>
            <a:pPr>
              <a:buNone/>
            </a:pPr>
            <a:endParaRPr lang="en-US" dirty="0"/>
          </a:p>
        </p:txBody>
      </p:sp>
      <p:pic>
        <p:nvPicPr>
          <p:cNvPr id="1028" name="Picture 4" descr="http://rds.yahoo.com/_ylt=A0WTb_7vz9lMKC8AMqSjzbkF/SIG=12dif79b3/EXP=1289429359/**http%3a/www.highered.nysed.gov/tcert/images/samplecard.gif"/>
          <p:cNvPicPr>
            <a:picLocks noChangeAspect="1" noChangeArrowheads="1"/>
          </p:cNvPicPr>
          <p:nvPr/>
        </p:nvPicPr>
        <p:blipFill>
          <a:blip r:embed="rId4" cstate="print"/>
          <a:stretch>
            <a:fillRect/>
          </a:stretch>
        </p:blipFill>
        <p:spPr bwMode="auto">
          <a:xfrm>
            <a:off x="6627316" y="2386895"/>
            <a:ext cx="1746742" cy="1743428"/>
          </a:xfrm>
          <a:prstGeom prst="rect">
            <a:avLst/>
          </a:prstGeom>
          <a:noFill/>
        </p:spPr>
      </p:pic>
      <p:pic>
        <p:nvPicPr>
          <p:cNvPr id="1032" name="Picture 8" descr="passport.jpg"/>
          <p:cNvPicPr>
            <a:picLocks noChangeAspect="1" noChangeArrowheads="1"/>
          </p:cNvPicPr>
          <p:nvPr/>
        </p:nvPicPr>
        <p:blipFill>
          <a:blip r:embed="rId5" cstate="print"/>
          <a:stretch>
            <a:fillRect/>
          </a:stretch>
        </p:blipFill>
        <p:spPr bwMode="auto">
          <a:xfrm>
            <a:off x="6826788" y="4452055"/>
            <a:ext cx="1355301" cy="176586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xmlns="" id="{46C2E80F-49A6-4372-B103-219D417A5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47271" y="1012004"/>
            <a:ext cx="2562119" cy="4795408"/>
          </a:xfrm>
        </p:spPr>
        <p:txBody>
          <a:bodyPr>
            <a:normAutofit/>
          </a:bodyPr>
          <a:lstStyle/>
          <a:p>
            <a:r>
              <a:rPr lang="en-US" b="1" dirty="0">
                <a:solidFill>
                  <a:srgbClr val="FFFFFF"/>
                </a:solidFill>
              </a:rPr>
              <a:t>Registration of security guards (cont.)</a:t>
            </a:r>
          </a:p>
        </p:txBody>
      </p:sp>
      <p:graphicFrame>
        <p:nvGraphicFramePr>
          <p:cNvPr id="16" name="Content Placeholder 2">
            <a:extLst>
              <a:ext uri="{FF2B5EF4-FFF2-40B4-BE49-F238E27FC236}">
                <a16:creationId xmlns:a16="http://schemas.microsoft.com/office/drawing/2014/main" xmlns="" id="{6FC20980-54DB-4852-9726-BF58EE6EB245}"/>
              </a:ext>
            </a:extLst>
          </p:cNvPr>
          <p:cNvGraphicFramePr>
            <a:graphicFrameLocks noGrp="1"/>
          </p:cNvGraphicFramePr>
          <p:nvPr>
            <p:ph idx="1"/>
            <p:extLst>
              <p:ext uri="{D42A27DB-BD31-4B8C-83A1-F6EECF244321}">
                <p14:modId xmlns:p14="http://schemas.microsoft.com/office/powerpoint/2010/main" val="1248935463"/>
              </p:ext>
            </p:extLst>
          </p:nvPr>
        </p:nvGraphicFramePr>
        <p:xfrm>
          <a:off x="3895725" y="470924"/>
          <a:ext cx="4885203"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Freeform: Shape 9">
            <a:extLst>
              <a:ext uri="{FF2B5EF4-FFF2-40B4-BE49-F238E27FC236}">
                <a16:creationId xmlns:a16="http://schemas.microsoft.com/office/drawing/2014/main" xmlns="" id="{46C2E80F-49A6-4372-B103-219D417A55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63072" y="470925"/>
            <a:ext cx="3285756"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647271" y="1012004"/>
            <a:ext cx="2562119" cy="4795408"/>
          </a:xfrm>
        </p:spPr>
        <p:txBody>
          <a:bodyPr>
            <a:normAutofit/>
          </a:bodyPr>
          <a:lstStyle/>
          <a:p>
            <a:r>
              <a:rPr lang="en-US" b="1" dirty="0">
                <a:solidFill>
                  <a:srgbClr val="FFFFFF"/>
                </a:solidFill>
              </a:rPr>
              <a:t>Registration of security guards (cont.)</a:t>
            </a:r>
          </a:p>
        </p:txBody>
      </p:sp>
      <p:graphicFrame>
        <p:nvGraphicFramePr>
          <p:cNvPr id="13" name="Content Placeholder 2">
            <a:extLst>
              <a:ext uri="{FF2B5EF4-FFF2-40B4-BE49-F238E27FC236}">
                <a16:creationId xmlns:a16="http://schemas.microsoft.com/office/drawing/2014/main" xmlns="" id="{89901F9E-D65F-4EE8-A562-568B3A51869F}"/>
              </a:ext>
            </a:extLst>
          </p:cNvPr>
          <p:cNvGraphicFramePr>
            <a:graphicFrameLocks noGrp="1"/>
          </p:cNvGraphicFramePr>
          <p:nvPr>
            <p:ph idx="1"/>
            <p:extLst>
              <p:ext uri="{D42A27DB-BD31-4B8C-83A1-F6EECF244321}">
                <p14:modId xmlns:p14="http://schemas.microsoft.com/office/powerpoint/2010/main" val="1727306138"/>
              </p:ext>
            </p:extLst>
          </p:nvPr>
        </p:nvGraphicFramePr>
        <p:xfrm>
          <a:off x="3895725" y="470924"/>
          <a:ext cx="4885203"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6">
            <a:extLst>
              <a:ext uri="{FF2B5EF4-FFF2-40B4-BE49-F238E27FC236}">
                <a16:creationId xmlns:a16="http://schemas.microsoft.com/office/drawing/2014/main" xmlns="" id="{99899462-FC16-43B0-966B-FCA26345071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3490721" y="478232"/>
            <a:ext cx="5275591" cy="5918673"/>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973321" y="1053711"/>
            <a:ext cx="4229246" cy="1424446"/>
          </a:xfrm>
        </p:spPr>
        <p:txBody>
          <a:bodyPr>
            <a:normAutofit/>
          </a:bodyPr>
          <a:lstStyle/>
          <a:p>
            <a:r>
              <a:rPr lang="en-US" b="1" dirty="0">
                <a:solidFill>
                  <a:srgbClr val="FFFFFF"/>
                </a:solidFill>
              </a:rPr>
              <a:t>Minimum Standards</a:t>
            </a:r>
          </a:p>
        </p:txBody>
      </p:sp>
      <p:pic>
        <p:nvPicPr>
          <p:cNvPr id="5" name="Picture 4">
            <a:extLst>
              <a:ext uri="{FF2B5EF4-FFF2-40B4-BE49-F238E27FC236}">
                <a16:creationId xmlns:a16="http://schemas.microsoft.com/office/drawing/2014/main" xmlns="" id="{339DE88E-D88F-4F3E-A688-BB0C14A9784B}"/>
              </a:ext>
            </a:extLst>
          </p:cNvPr>
          <p:cNvPicPr>
            <a:picLocks noChangeAspect="1"/>
          </p:cNvPicPr>
          <p:nvPr/>
        </p:nvPicPr>
        <p:blipFill>
          <a:blip r:embed="rId3"/>
          <a:stretch>
            <a:fillRect/>
          </a:stretch>
        </p:blipFill>
        <p:spPr>
          <a:xfrm>
            <a:off x="457200" y="3164016"/>
            <a:ext cx="2370062" cy="2789902"/>
          </a:xfrm>
          <a:prstGeom prst="rect">
            <a:avLst/>
          </a:prstGeom>
        </p:spPr>
      </p:pic>
      <p:cxnSp>
        <p:nvCxnSpPr>
          <p:cNvPr id="19" name="Straight Connector 18">
            <a:extLst>
              <a:ext uri="{FF2B5EF4-FFF2-40B4-BE49-F238E27FC236}">
                <a16:creationId xmlns:a16="http://schemas.microsoft.com/office/drawing/2014/main" xmlns="" id="{AAFEA932-2DF1-410C-A00A-7A1E7DBF751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072573" y="2639023"/>
            <a:ext cx="3421831"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xmlns="" id="{11A22FB8-E225-4EA8-AEAB-15E89917061C}"/>
              </a:ext>
            </a:extLst>
          </p:cNvPr>
          <p:cNvPicPr>
            <a:picLocks noChangeAspect="1"/>
          </p:cNvPicPr>
          <p:nvPr/>
        </p:nvPicPr>
        <p:blipFill>
          <a:blip r:embed="rId4"/>
          <a:stretch>
            <a:fillRect/>
          </a:stretch>
        </p:blipFill>
        <p:spPr>
          <a:xfrm>
            <a:off x="377688" y="609600"/>
            <a:ext cx="2747048" cy="1689434"/>
          </a:xfrm>
          <a:prstGeom prst="rect">
            <a:avLst/>
          </a:prstGeom>
        </p:spPr>
      </p:pic>
      <p:sp>
        <p:nvSpPr>
          <p:cNvPr id="3" name="Content Placeholder 2"/>
          <p:cNvSpPr>
            <a:spLocks noGrp="1"/>
          </p:cNvSpPr>
          <p:nvPr>
            <p:ph idx="1"/>
          </p:nvPr>
        </p:nvSpPr>
        <p:spPr>
          <a:xfrm>
            <a:off x="3973321" y="2799889"/>
            <a:ext cx="4310390" cy="3296111"/>
          </a:xfrm>
        </p:spPr>
        <p:txBody>
          <a:bodyPr anchor="t">
            <a:normAutofit fontScale="62500" lnSpcReduction="20000"/>
          </a:bodyPr>
          <a:lstStyle/>
          <a:p>
            <a:r>
              <a:rPr lang="en-US" sz="3300" dirty="0">
                <a:solidFill>
                  <a:srgbClr val="FFFFFF"/>
                </a:solidFill>
              </a:rPr>
              <a:t>Be at least 18 years of age </a:t>
            </a:r>
          </a:p>
          <a:p>
            <a:endParaRPr lang="en-US" sz="3300" dirty="0">
              <a:solidFill>
                <a:srgbClr val="FFFFFF"/>
              </a:solidFill>
            </a:endParaRPr>
          </a:p>
          <a:p>
            <a:r>
              <a:rPr lang="en-US" sz="3300" dirty="0">
                <a:solidFill>
                  <a:srgbClr val="FFFFFF"/>
                </a:solidFill>
              </a:rPr>
              <a:t>Be a citizen of the United States or a Resident Alien, with a valid Resident Alien Identification Card</a:t>
            </a:r>
          </a:p>
          <a:p>
            <a:endParaRPr lang="en-US" sz="3300" dirty="0">
              <a:solidFill>
                <a:srgbClr val="FFFFFF"/>
              </a:solidFill>
            </a:endParaRPr>
          </a:p>
          <a:p>
            <a:r>
              <a:rPr lang="en-US" sz="3300" dirty="0">
                <a:solidFill>
                  <a:srgbClr val="FFFFFF"/>
                </a:solidFill>
              </a:rPr>
              <a:t>Be of good moral character and temperate </a:t>
            </a:r>
            <a:r>
              <a:rPr lang="en-US" sz="3300" dirty="0" smtClean="0">
                <a:solidFill>
                  <a:srgbClr val="FFFFFF"/>
                </a:solidFill>
              </a:rPr>
              <a:t>habits (</a:t>
            </a:r>
            <a:r>
              <a:rPr lang="en-US" sz="3300" dirty="0" smtClean="0">
                <a:solidFill>
                  <a:srgbClr val="FFFFFF"/>
                </a:solidFill>
              </a:rPr>
              <a:t>language </a:t>
            </a:r>
            <a:r>
              <a:rPr lang="en-US" sz="3300" dirty="0" smtClean="0">
                <a:solidFill>
                  <a:srgbClr val="FFFFFF"/>
                </a:solidFill>
              </a:rPr>
              <a:t>stricken by the Courts 2021/2022 – no ‘convictions’)</a:t>
            </a:r>
            <a:endParaRPr lang="en-US" sz="3300" dirty="0">
              <a:solidFill>
                <a:srgbClr val="FFFFFF"/>
              </a:solidFill>
            </a:endParaRPr>
          </a:p>
          <a:p>
            <a:endParaRPr lang="en-US" sz="1600" dirty="0">
              <a:solidFill>
                <a:srgbClr val="FFFFFF"/>
              </a:solidFill>
            </a:endParaRPr>
          </a:p>
          <a:p>
            <a:pPr marL="0" indent="0">
              <a:buNone/>
            </a:pPr>
            <a:r>
              <a:rPr lang="en-US" sz="1600" dirty="0">
                <a:solidFill>
                  <a:srgbClr val="FFFFFF"/>
                </a:solidFill>
              </a:rPr>
              <a:t>				</a:t>
            </a:r>
          </a:p>
          <a:p>
            <a:pPr marL="0" indent="0">
              <a:buNone/>
            </a:pPr>
            <a:endParaRPr lang="en-US" sz="1600" dirty="0">
              <a:solidFill>
                <a:srgbClr val="FFFFFF"/>
              </a:solidFill>
            </a:endParaRPr>
          </a:p>
          <a:p>
            <a:endParaRPr lang="en-US" sz="1600" dirty="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66700" y="0"/>
            <a:ext cx="8610371"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xmlns="" id="{02DD2BC0-6F29-4B4F-8D61-2DCF6D2E8E73}"/>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884419" y="826680"/>
            <a:ext cx="7375161" cy="1325563"/>
          </a:xfrm>
        </p:spPr>
        <p:txBody>
          <a:bodyPr>
            <a:normAutofit/>
          </a:bodyPr>
          <a:lstStyle/>
          <a:p>
            <a:pPr algn="ctr"/>
            <a:r>
              <a:rPr lang="en-US" sz="2700" b="1" dirty="0">
                <a:solidFill>
                  <a:srgbClr val="FFFFFF"/>
                </a:solidFill>
              </a:rPr>
              <a:t>Evidence of Lack of Good Moral Character or Habits,</a:t>
            </a:r>
            <a:br>
              <a:rPr lang="en-US" sz="2700" b="1" dirty="0">
                <a:solidFill>
                  <a:srgbClr val="FFFFFF"/>
                </a:solidFill>
              </a:rPr>
            </a:br>
            <a:r>
              <a:rPr lang="en-US" sz="2700" b="1" dirty="0">
                <a:solidFill>
                  <a:srgbClr val="FFFFFF"/>
                </a:solidFill>
              </a:rPr>
              <a:t>Any of the following in the last 5 years</a:t>
            </a:r>
          </a:p>
        </p:txBody>
      </p:sp>
      <p:graphicFrame>
        <p:nvGraphicFramePr>
          <p:cNvPr id="35" name="Content Placeholder 2">
            <a:extLst>
              <a:ext uri="{FF2B5EF4-FFF2-40B4-BE49-F238E27FC236}">
                <a16:creationId xmlns:a16="http://schemas.microsoft.com/office/drawing/2014/main" xmlns="" id="{F7247C71-A6CE-47E3-8B7E-3247A583E48F}"/>
              </a:ext>
            </a:extLst>
          </p:cNvPr>
          <p:cNvGraphicFramePr>
            <a:graphicFrameLocks noGrp="1"/>
          </p:cNvGraphicFramePr>
          <p:nvPr>
            <p:ph idx="1"/>
            <p:extLst>
              <p:ext uri="{D42A27DB-BD31-4B8C-83A1-F6EECF244321}">
                <p14:modId xmlns:p14="http://schemas.microsoft.com/office/powerpoint/2010/main" val="3760576954"/>
              </p:ext>
            </p:extLst>
          </p:nvPr>
        </p:nvGraphicFramePr>
        <p:xfrm>
          <a:off x="777240" y="2899956"/>
          <a:ext cx="7589520" cy="313136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796</TotalTime>
  <Words>1117</Words>
  <Application>Microsoft Office PowerPoint</Application>
  <PresentationFormat>On-screen Show (4:3)</PresentationFormat>
  <Paragraphs>119</Paragraphs>
  <Slides>19</Slides>
  <Notes>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The Security Officer  in North Carolina</vt:lpstr>
      <vt:lpstr>Training Objectives</vt:lpstr>
      <vt:lpstr>Chapter 74C</vt:lpstr>
      <vt:lpstr>74C-3 (a)(6) Security Guard and Patrol Functions</vt:lpstr>
      <vt:lpstr>Registration of security guards (4 Items Needed)</vt:lpstr>
      <vt:lpstr>Registration of security guards (cont.)</vt:lpstr>
      <vt:lpstr>Registration of security guards (cont.)</vt:lpstr>
      <vt:lpstr>Minimum Standards</vt:lpstr>
      <vt:lpstr>Evidence of Lack of Good Moral Character or Habits, Any of the following in the last 5 years</vt:lpstr>
      <vt:lpstr>Continued…..</vt:lpstr>
      <vt:lpstr>Continued…..</vt:lpstr>
      <vt:lpstr>Revocation of Registration</vt:lpstr>
      <vt:lpstr>Uniforms &amp; Equipment</vt:lpstr>
      <vt:lpstr>Uniforms and Equipment “Military Style”</vt:lpstr>
      <vt:lpstr>Uniforms and Equipment Non-Military Uniform</vt:lpstr>
      <vt:lpstr>Uniforms and Equipment</vt:lpstr>
      <vt:lpstr>Training Objectives</vt:lpstr>
      <vt:lpstr>Questions</vt:lpstr>
      <vt:lpstr>Closing Statement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 CAROLINA PRIVATE PROTECTIVE SERVICES</dc:title>
  <dc:creator>laptop</dc:creator>
  <cp:lastModifiedBy>Dean</cp:lastModifiedBy>
  <cp:revision>116</cp:revision>
  <dcterms:created xsi:type="dcterms:W3CDTF">2010-11-09T19:51:30Z</dcterms:created>
  <dcterms:modified xsi:type="dcterms:W3CDTF">2024-09-20T18:45:51Z</dcterms:modified>
  <cp:contentStatus/>
</cp:coreProperties>
</file>